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2"/>
  </p:notesMasterIdLst>
  <p:sldIdLst>
    <p:sldId id="276" r:id="rId2"/>
    <p:sldId id="277" r:id="rId3"/>
    <p:sldId id="278" r:id="rId4"/>
    <p:sldId id="279" r:id="rId5"/>
    <p:sldId id="291" r:id="rId6"/>
    <p:sldId id="297" r:id="rId7"/>
    <p:sldId id="292" r:id="rId8"/>
    <p:sldId id="293" r:id="rId9"/>
    <p:sldId id="294" r:id="rId10"/>
    <p:sldId id="295" r:id="rId11"/>
    <p:sldId id="296" r:id="rId12"/>
    <p:sldId id="281" r:id="rId13"/>
    <p:sldId id="282" r:id="rId14"/>
    <p:sldId id="283" r:id="rId15"/>
    <p:sldId id="284" r:id="rId16"/>
    <p:sldId id="285" r:id="rId17"/>
    <p:sldId id="286" r:id="rId18"/>
    <p:sldId id="287" r:id="rId19"/>
    <p:sldId id="288" r:id="rId20"/>
    <p:sldId id="289" r:id="rId21"/>
    <p:sldId id="290" r:id="rId22"/>
    <p:sldId id="266" r:id="rId23"/>
    <p:sldId id="257" r:id="rId24"/>
    <p:sldId id="258" r:id="rId25"/>
    <p:sldId id="259" r:id="rId26"/>
    <p:sldId id="260" r:id="rId27"/>
    <p:sldId id="261" r:id="rId28"/>
    <p:sldId id="262" r:id="rId29"/>
    <p:sldId id="280" r:id="rId30"/>
    <p:sldId id="263" r:id="rId31"/>
    <p:sldId id="264" r:id="rId32"/>
    <p:sldId id="265" r:id="rId33"/>
    <p:sldId id="268" r:id="rId34"/>
    <p:sldId id="270" r:id="rId35"/>
    <p:sldId id="269" r:id="rId36"/>
    <p:sldId id="272" r:id="rId37"/>
    <p:sldId id="271" r:id="rId38"/>
    <p:sldId id="273" r:id="rId39"/>
    <p:sldId id="274" r:id="rId40"/>
    <p:sldId id="275" r:id="rId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6" autoAdjust="0"/>
    <p:restoredTop sz="94660"/>
  </p:normalViewPr>
  <p:slideViewPr>
    <p:cSldViewPr>
      <p:cViewPr varScale="1">
        <p:scale>
          <a:sx n="66" d="100"/>
          <a:sy n="66" d="100"/>
        </p:scale>
        <p:origin x="-129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AC076-357C-498B-9F96-99F0A48E59BA}" type="doc">
      <dgm:prSet loTypeId="urn:microsoft.com/office/officeart/2005/8/layout/arrow2" loCatId="process" qsTypeId="urn:microsoft.com/office/officeart/2005/8/quickstyle/simple2" qsCatId="simple" csTypeId="urn:microsoft.com/office/officeart/2005/8/colors/accent1_2" csCatId="accent1" phldr="1"/>
      <dgm:spPr/>
    </dgm:pt>
    <dgm:pt modelId="{34DD0D91-7402-455B-8629-EA98C6F159A4}">
      <dgm:prSet phldrT="[文字]" custT="1"/>
      <dgm:spPr/>
      <dgm:t>
        <a:bodyPr/>
        <a:lstStyle/>
        <a:p>
          <a:r>
            <a:rPr lang="en-US" altLang="zh-TW" sz="3600" b="1" dirty="0" smtClean="0">
              <a:solidFill>
                <a:schemeClr val="bg1"/>
              </a:solidFill>
              <a:effectLst>
                <a:outerShdw blurRad="38100" dist="38100" dir="2700000" algn="tl">
                  <a:srgbClr val="000000">
                    <a:alpha val="43137"/>
                  </a:srgbClr>
                </a:outerShdw>
              </a:effectLst>
            </a:rPr>
            <a:t>Babylonians</a:t>
          </a:r>
          <a:endParaRPr lang="zh-TW" altLang="en-US" sz="3600" b="1" dirty="0">
            <a:solidFill>
              <a:schemeClr val="bg1"/>
            </a:solidFill>
            <a:effectLst>
              <a:outerShdw blurRad="38100" dist="38100" dir="2700000" algn="tl">
                <a:srgbClr val="000000">
                  <a:alpha val="43137"/>
                </a:srgbClr>
              </a:outerShdw>
            </a:effectLst>
          </a:endParaRPr>
        </a:p>
      </dgm:t>
    </dgm:pt>
    <dgm:pt modelId="{C932F28E-0B9C-493F-B7F8-C25E489E016D}" type="parTrans" cxnId="{A3F2AF2D-46C3-498B-B679-1499A33D204C}">
      <dgm:prSet/>
      <dgm:spPr/>
      <dgm:t>
        <a:bodyPr/>
        <a:lstStyle/>
        <a:p>
          <a:endParaRPr lang="zh-TW" altLang="en-US"/>
        </a:p>
      </dgm:t>
    </dgm:pt>
    <dgm:pt modelId="{B41B4574-E715-4A3C-B540-BF99074BFC63}" type="sibTrans" cxnId="{A3F2AF2D-46C3-498B-B679-1499A33D204C}">
      <dgm:prSet/>
      <dgm:spPr/>
      <dgm:t>
        <a:bodyPr/>
        <a:lstStyle/>
        <a:p>
          <a:endParaRPr lang="zh-TW" altLang="en-US"/>
        </a:p>
      </dgm:t>
    </dgm:pt>
    <dgm:pt modelId="{D796CFA9-88EF-4355-9242-D8383CD1B3E4}">
      <dgm:prSet phldrT="[文字]" custT="1"/>
      <dgm:spPr/>
      <dgm:t>
        <a:bodyPr/>
        <a:lstStyle/>
        <a:p>
          <a:r>
            <a:rPr lang="en-US" altLang="zh-TW" sz="3600" b="1" dirty="0" smtClean="0">
              <a:solidFill>
                <a:schemeClr val="bg1"/>
              </a:solidFill>
              <a:effectLst>
                <a:outerShdw blurRad="38100" dist="38100" dir="2700000" algn="tl">
                  <a:srgbClr val="000000">
                    <a:alpha val="43137"/>
                  </a:srgbClr>
                </a:outerShdw>
              </a:effectLst>
            </a:rPr>
            <a:t>Greeks</a:t>
          </a:r>
          <a:endParaRPr lang="zh-TW" altLang="en-US" sz="2400" b="1" dirty="0">
            <a:solidFill>
              <a:schemeClr val="bg1"/>
            </a:solidFill>
            <a:effectLst>
              <a:outerShdw blurRad="38100" dist="38100" dir="2700000" algn="tl">
                <a:srgbClr val="000000">
                  <a:alpha val="43137"/>
                </a:srgbClr>
              </a:outerShdw>
            </a:effectLst>
          </a:endParaRPr>
        </a:p>
      </dgm:t>
    </dgm:pt>
    <dgm:pt modelId="{E0E4E515-6534-4B0E-8F26-21D363A0BE5A}" type="parTrans" cxnId="{BDD396E0-5DB5-4B25-A611-C00D0D6D97A7}">
      <dgm:prSet/>
      <dgm:spPr/>
      <dgm:t>
        <a:bodyPr/>
        <a:lstStyle/>
        <a:p>
          <a:endParaRPr lang="zh-TW" altLang="en-US"/>
        </a:p>
      </dgm:t>
    </dgm:pt>
    <dgm:pt modelId="{4467FBEF-F564-4542-A56C-D5AD9888EF65}" type="sibTrans" cxnId="{BDD396E0-5DB5-4B25-A611-C00D0D6D97A7}">
      <dgm:prSet/>
      <dgm:spPr/>
      <dgm:t>
        <a:bodyPr/>
        <a:lstStyle/>
        <a:p>
          <a:endParaRPr lang="zh-TW" altLang="en-US"/>
        </a:p>
      </dgm:t>
    </dgm:pt>
    <dgm:pt modelId="{C3902A6C-1834-4176-B38F-63D6D5D1036B}">
      <dgm:prSet phldrT="[文字]" custT="1"/>
      <dgm:spPr/>
      <dgm:t>
        <a:bodyPr/>
        <a:lstStyle/>
        <a:p>
          <a:pPr algn="ctr"/>
          <a:r>
            <a:rPr lang="en-US" altLang="zh-TW" sz="4000" b="1" dirty="0" smtClean="0">
              <a:solidFill>
                <a:schemeClr val="bg1"/>
              </a:solidFill>
              <a:effectLst>
                <a:outerShdw blurRad="38100" dist="38100" dir="2700000" algn="tl">
                  <a:srgbClr val="000000">
                    <a:alpha val="43137"/>
                  </a:srgbClr>
                </a:outerShdw>
              </a:effectLst>
            </a:rPr>
            <a:t>Arabic-speaking</a:t>
          </a:r>
          <a:r>
            <a:rPr lang="en-US" altLang="zh-TW" sz="4000" b="1" dirty="0" smtClean="0">
              <a:solidFill>
                <a:schemeClr val="bg1"/>
              </a:solidFill>
            </a:rPr>
            <a:t>           world</a:t>
          </a:r>
          <a:endParaRPr lang="zh-TW" altLang="en-US" sz="4000" b="1" dirty="0">
            <a:solidFill>
              <a:schemeClr val="bg1"/>
            </a:solidFill>
          </a:endParaRPr>
        </a:p>
      </dgm:t>
    </dgm:pt>
    <dgm:pt modelId="{A42C9CD8-CABE-4342-8624-97F5932A7986}" type="parTrans" cxnId="{95CF93DE-D7AA-4BC8-B5F3-28213A724C99}">
      <dgm:prSet/>
      <dgm:spPr/>
      <dgm:t>
        <a:bodyPr/>
        <a:lstStyle/>
        <a:p>
          <a:endParaRPr lang="zh-TW" altLang="en-US"/>
        </a:p>
      </dgm:t>
    </dgm:pt>
    <dgm:pt modelId="{C54A7D17-EC90-4FCD-A38B-CE17B8F0A924}" type="sibTrans" cxnId="{95CF93DE-D7AA-4BC8-B5F3-28213A724C99}">
      <dgm:prSet/>
      <dgm:spPr/>
      <dgm:t>
        <a:bodyPr/>
        <a:lstStyle/>
        <a:p>
          <a:endParaRPr lang="zh-TW" altLang="en-US"/>
        </a:p>
      </dgm:t>
    </dgm:pt>
    <dgm:pt modelId="{5E7C418D-DE96-49F8-9F60-0D242A12E30F}" type="pres">
      <dgm:prSet presAssocID="{33EAC076-357C-498B-9F96-99F0A48E59BA}" presName="arrowDiagram" presStyleCnt="0">
        <dgm:presLayoutVars>
          <dgm:chMax val="5"/>
          <dgm:dir/>
          <dgm:resizeHandles val="exact"/>
        </dgm:presLayoutVars>
      </dgm:prSet>
      <dgm:spPr/>
    </dgm:pt>
    <dgm:pt modelId="{CB6A180F-D909-4275-BB21-07478AC79840}" type="pres">
      <dgm:prSet presAssocID="{33EAC076-357C-498B-9F96-99F0A48E59BA}" presName="arrow" presStyleLbl="bgShp" presStyleIdx="0" presStyleCnt="1" custLinFactNeighborX="-1000" custLinFactNeighborY="-1111"/>
      <dgm:spPr/>
    </dgm:pt>
    <dgm:pt modelId="{E6ADEBC7-CC1E-4396-954A-C40CFE79B80E}" type="pres">
      <dgm:prSet presAssocID="{33EAC076-357C-498B-9F96-99F0A48E59BA}" presName="arrowDiagram3" presStyleCnt="0"/>
      <dgm:spPr/>
    </dgm:pt>
    <dgm:pt modelId="{E358D192-8E27-46C6-8A8C-4D4CFF71A6F7}" type="pres">
      <dgm:prSet presAssocID="{34DD0D91-7402-455B-8629-EA98C6F159A4}" presName="bullet3a" presStyleLbl="node1" presStyleIdx="0" presStyleCnt="3" custLinFactNeighborX="11539" custLinFactNeighborY="-31990"/>
      <dgm:spPr/>
    </dgm:pt>
    <dgm:pt modelId="{272F4F57-5A6B-4FB7-BDE4-97124F325BE4}" type="pres">
      <dgm:prSet presAssocID="{34DD0D91-7402-455B-8629-EA98C6F159A4}" presName="textBox3a" presStyleLbl="revTx" presStyleIdx="0" presStyleCnt="3" custScaleX="134335" custScaleY="72241" custLinFactNeighborX="2044" custLinFactNeighborY="3040">
        <dgm:presLayoutVars>
          <dgm:bulletEnabled val="1"/>
        </dgm:presLayoutVars>
      </dgm:prSet>
      <dgm:spPr/>
      <dgm:t>
        <a:bodyPr/>
        <a:lstStyle/>
        <a:p>
          <a:endParaRPr lang="zh-TW" altLang="en-US"/>
        </a:p>
      </dgm:t>
    </dgm:pt>
    <dgm:pt modelId="{8768AC91-1AA7-4DDD-8D4E-262EF4D20D79}" type="pres">
      <dgm:prSet presAssocID="{D796CFA9-88EF-4355-9242-D8383CD1B3E4}" presName="bullet3b" presStyleLbl="node1" presStyleIdx="1" presStyleCnt="3" custLinFactX="122596" custLinFactY="-34114" custLinFactNeighborX="200000" custLinFactNeighborY="-100000"/>
      <dgm:spPr>
        <a:ln w="34925">
          <a:solidFill>
            <a:schemeClr val="tx1"/>
          </a:solidFill>
        </a:ln>
        <a:effectLst>
          <a:outerShdw blurRad="40000" dist="20000" dir="5400000" sx="80000" sy="80000" rotWithShape="0">
            <a:srgbClr val="000000">
              <a:alpha val="38000"/>
            </a:srgbClr>
          </a:outerShdw>
        </a:effectLst>
      </dgm:spPr>
      <dgm:t>
        <a:bodyPr/>
        <a:lstStyle/>
        <a:p>
          <a:endParaRPr lang="zh-TW" altLang="en-US"/>
        </a:p>
      </dgm:t>
    </dgm:pt>
    <dgm:pt modelId="{E704884E-6E0D-40D6-AD84-2DA73C9EE3EA}" type="pres">
      <dgm:prSet presAssocID="{D796CFA9-88EF-4355-9242-D8383CD1B3E4}" presName="textBox3b" presStyleLbl="revTx" presStyleIdx="1" presStyleCnt="3" custScaleY="41905" custLinFactNeighborX="-43254" custLinFactNeighborY="-3996">
        <dgm:presLayoutVars>
          <dgm:bulletEnabled val="1"/>
        </dgm:presLayoutVars>
      </dgm:prSet>
      <dgm:spPr/>
      <dgm:t>
        <a:bodyPr/>
        <a:lstStyle/>
        <a:p>
          <a:endParaRPr lang="zh-TW" altLang="en-US"/>
        </a:p>
      </dgm:t>
    </dgm:pt>
    <dgm:pt modelId="{A8BAB186-0415-4DF6-B7AC-4D17883D94B9}" type="pres">
      <dgm:prSet presAssocID="{C3902A6C-1834-4176-B38F-63D6D5D1036B}" presName="bullet3c" presStyleLbl="node1" presStyleIdx="2" presStyleCnt="3" custLinFactX="19231" custLinFactNeighborX="100000" custLinFactNeighborY="-23181"/>
      <dgm:spPr/>
    </dgm:pt>
    <dgm:pt modelId="{C2563526-F0D6-4353-AEC2-C44AC199F246}" type="pres">
      <dgm:prSet presAssocID="{C3902A6C-1834-4176-B38F-63D6D5D1036B}" presName="textBox3c" presStyleLbl="revTx" presStyleIdx="2" presStyleCnt="3" custScaleX="192700" custScaleY="41249" custLinFactNeighborX="-26327" custLinFactNeighborY="-71998">
        <dgm:presLayoutVars>
          <dgm:bulletEnabled val="1"/>
        </dgm:presLayoutVars>
      </dgm:prSet>
      <dgm:spPr/>
      <dgm:t>
        <a:bodyPr/>
        <a:lstStyle/>
        <a:p>
          <a:endParaRPr lang="zh-TW" altLang="en-US"/>
        </a:p>
      </dgm:t>
    </dgm:pt>
  </dgm:ptLst>
  <dgm:cxnLst>
    <dgm:cxn modelId="{D50B8525-8F2A-4A09-8320-539D969BA086}" type="presOf" srcId="{34DD0D91-7402-455B-8629-EA98C6F159A4}" destId="{272F4F57-5A6B-4FB7-BDE4-97124F325BE4}" srcOrd="0" destOrd="0" presId="urn:microsoft.com/office/officeart/2005/8/layout/arrow2"/>
    <dgm:cxn modelId="{DB82D081-38EF-4A61-A9F4-DD93591C9E78}" type="presOf" srcId="{C3902A6C-1834-4176-B38F-63D6D5D1036B}" destId="{C2563526-F0D6-4353-AEC2-C44AC199F246}" srcOrd="0" destOrd="0" presId="urn:microsoft.com/office/officeart/2005/8/layout/arrow2"/>
    <dgm:cxn modelId="{BDD396E0-5DB5-4B25-A611-C00D0D6D97A7}" srcId="{33EAC076-357C-498B-9F96-99F0A48E59BA}" destId="{D796CFA9-88EF-4355-9242-D8383CD1B3E4}" srcOrd="1" destOrd="0" parTransId="{E0E4E515-6534-4B0E-8F26-21D363A0BE5A}" sibTransId="{4467FBEF-F564-4542-A56C-D5AD9888EF65}"/>
    <dgm:cxn modelId="{95CF93DE-D7AA-4BC8-B5F3-28213A724C99}" srcId="{33EAC076-357C-498B-9F96-99F0A48E59BA}" destId="{C3902A6C-1834-4176-B38F-63D6D5D1036B}" srcOrd="2" destOrd="0" parTransId="{A42C9CD8-CABE-4342-8624-97F5932A7986}" sibTransId="{C54A7D17-EC90-4FCD-A38B-CE17B8F0A924}"/>
    <dgm:cxn modelId="{A3F2AF2D-46C3-498B-B679-1499A33D204C}" srcId="{33EAC076-357C-498B-9F96-99F0A48E59BA}" destId="{34DD0D91-7402-455B-8629-EA98C6F159A4}" srcOrd="0" destOrd="0" parTransId="{C932F28E-0B9C-493F-B7F8-C25E489E016D}" sibTransId="{B41B4574-E715-4A3C-B540-BF99074BFC63}"/>
    <dgm:cxn modelId="{338D22EE-8C82-4D95-A187-FC08EA2A8537}" type="presOf" srcId="{33EAC076-357C-498B-9F96-99F0A48E59BA}" destId="{5E7C418D-DE96-49F8-9F60-0D242A12E30F}" srcOrd="0" destOrd="0" presId="urn:microsoft.com/office/officeart/2005/8/layout/arrow2"/>
    <dgm:cxn modelId="{710F29FE-DC1B-4DCD-BBF0-8D89B14781E3}" type="presOf" srcId="{D796CFA9-88EF-4355-9242-D8383CD1B3E4}" destId="{E704884E-6E0D-40D6-AD84-2DA73C9EE3EA}" srcOrd="0" destOrd="0" presId="urn:microsoft.com/office/officeart/2005/8/layout/arrow2"/>
    <dgm:cxn modelId="{09F7049E-D2B2-4064-9BB1-BD3C0A672BBD}" type="presParOf" srcId="{5E7C418D-DE96-49F8-9F60-0D242A12E30F}" destId="{CB6A180F-D909-4275-BB21-07478AC79840}" srcOrd="0" destOrd="0" presId="urn:microsoft.com/office/officeart/2005/8/layout/arrow2"/>
    <dgm:cxn modelId="{4497C3DE-C8E7-4A29-8603-DCF8A7AFB8D8}" type="presParOf" srcId="{5E7C418D-DE96-49F8-9F60-0D242A12E30F}" destId="{E6ADEBC7-CC1E-4396-954A-C40CFE79B80E}" srcOrd="1" destOrd="0" presId="urn:microsoft.com/office/officeart/2005/8/layout/arrow2"/>
    <dgm:cxn modelId="{5AAE42C6-11EA-479E-9D80-FECE367D5BD3}" type="presParOf" srcId="{E6ADEBC7-CC1E-4396-954A-C40CFE79B80E}" destId="{E358D192-8E27-46C6-8A8C-4D4CFF71A6F7}" srcOrd="0" destOrd="0" presId="urn:microsoft.com/office/officeart/2005/8/layout/arrow2"/>
    <dgm:cxn modelId="{71DFBDF3-9758-4E5A-BBE1-3A1BBC7907BE}" type="presParOf" srcId="{E6ADEBC7-CC1E-4396-954A-C40CFE79B80E}" destId="{272F4F57-5A6B-4FB7-BDE4-97124F325BE4}" srcOrd="1" destOrd="0" presId="urn:microsoft.com/office/officeart/2005/8/layout/arrow2"/>
    <dgm:cxn modelId="{5B9244C8-B0C7-48C6-B323-AF0D27870A83}" type="presParOf" srcId="{E6ADEBC7-CC1E-4396-954A-C40CFE79B80E}" destId="{8768AC91-1AA7-4DDD-8D4E-262EF4D20D79}" srcOrd="2" destOrd="0" presId="urn:microsoft.com/office/officeart/2005/8/layout/arrow2"/>
    <dgm:cxn modelId="{8EF1939D-2EB5-4133-9789-3E9ABDE29406}" type="presParOf" srcId="{E6ADEBC7-CC1E-4396-954A-C40CFE79B80E}" destId="{E704884E-6E0D-40D6-AD84-2DA73C9EE3EA}" srcOrd="3" destOrd="0" presId="urn:microsoft.com/office/officeart/2005/8/layout/arrow2"/>
    <dgm:cxn modelId="{B2571E03-E6BA-4A2B-A6B2-AA3FD90D8899}" type="presParOf" srcId="{E6ADEBC7-CC1E-4396-954A-C40CFE79B80E}" destId="{A8BAB186-0415-4DF6-B7AC-4D17883D94B9}" srcOrd="4" destOrd="0" presId="urn:microsoft.com/office/officeart/2005/8/layout/arrow2"/>
    <dgm:cxn modelId="{4EB49131-33DA-4E89-9F48-B9B088DAB607}" type="presParOf" srcId="{E6ADEBC7-CC1E-4396-954A-C40CFE79B80E}" destId="{C2563526-F0D6-4353-AEC2-C44AC199F246}"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E6FEE0-0A46-4E2F-9DD7-1119A7682C6D}" type="doc">
      <dgm:prSet loTypeId="urn:microsoft.com/office/officeart/2005/8/layout/process5" loCatId="process" qsTypeId="urn:microsoft.com/office/officeart/2005/8/quickstyle/simple1" qsCatId="simple" csTypeId="urn:microsoft.com/office/officeart/2005/8/colors/accent5_4" csCatId="accent5" phldr="1"/>
      <dgm:spPr/>
      <dgm:t>
        <a:bodyPr/>
        <a:lstStyle/>
        <a:p>
          <a:endParaRPr lang="zh-TW" altLang="en-US"/>
        </a:p>
      </dgm:t>
    </dgm:pt>
    <dgm:pt modelId="{28E9C303-DAAD-409F-B39A-6FB1B8617C18}">
      <dgm:prSet custT="1"/>
      <dgm:spPr/>
      <dgm:t>
        <a:bodyPr/>
        <a:lstStyle/>
        <a:p>
          <a:pPr rtl="0"/>
          <a:r>
            <a:rPr lang="en-US" sz="3200" b="1" dirty="0" smtClean="0"/>
            <a:t>Feudalism</a:t>
          </a:r>
          <a:endParaRPr lang="zh-TW" sz="4000" b="1" dirty="0"/>
        </a:p>
      </dgm:t>
    </dgm:pt>
    <dgm:pt modelId="{2D699AC9-9BB8-431E-BED4-237DCCDFCA96}" type="parTrans" cxnId="{D94D1FCC-BB8C-4932-A7FA-98A609183E2F}">
      <dgm:prSet/>
      <dgm:spPr/>
      <dgm:t>
        <a:bodyPr/>
        <a:lstStyle/>
        <a:p>
          <a:endParaRPr lang="zh-TW" altLang="en-US"/>
        </a:p>
      </dgm:t>
    </dgm:pt>
    <dgm:pt modelId="{B03BC1F9-1CC2-4C6F-9DB8-9D9FBC4CAAE0}" type="sibTrans" cxnId="{D94D1FCC-BB8C-4932-A7FA-98A609183E2F}">
      <dgm:prSet/>
      <dgm:spPr/>
      <dgm:t>
        <a:bodyPr/>
        <a:lstStyle/>
        <a:p>
          <a:endParaRPr lang="zh-TW" altLang="en-US"/>
        </a:p>
      </dgm:t>
    </dgm:pt>
    <dgm:pt modelId="{CE8B6449-0188-4527-8BFD-4F3BD726DDBB}">
      <dgm:prSet custT="1"/>
      <dgm:spPr/>
      <dgm:t>
        <a:bodyPr/>
        <a:lstStyle/>
        <a:p>
          <a:r>
            <a:rPr lang="en-US" altLang="zh-TW" sz="3200" b="1" dirty="0" smtClean="0"/>
            <a:t>Renaissance</a:t>
          </a:r>
          <a:endParaRPr lang="zh-TW" altLang="en-US" sz="2200" b="1" dirty="0"/>
        </a:p>
      </dgm:t>
    </dgm:pt>
    <dgm:pt modelId="{A91592A9-0491-477C-9B8C-A36D16F9AA1A}" type="parTrans" cxnId="{FCBB524B-A147-4272-B64E-FDB1712FB5DF}">
      <dgm:prSet/>
      <dgm:spPr/>
      <dgm:t>
        <a:bodyPr/>
        <a:lstStyle/>
        <a:p>
          <a:endParaRPr lang="zh-TW" altLang="en-US"/>
        </a:p>
      </dgm:t>
    </dgm:pt>
    <dgm:pt modelId="{AD189C82-E47A-4BC8-82F2-FB09B53845FA}" type="sibTrans" cxnId="{FCBB524B-A147-4272-B64E-FDB1712FB5DF}">
      <dgm:prSet/>
      <dgm:spPr/>
      <dgm:t>
        <a:bodyPr/>
        <a:lstStyle/>
        <a:p>
          <a:endParaRPr lang="zh-TW" altLang="en-US"/>
        </a:p>
      </dgm:t>
    </dgm:pt>
    <dgm:pt modelId="{A267BFE7-FE48-486D-BB62-FE3ABF8032DC}">
      <dgm:prSet custT="1"/>
      <dgm:spPr/>
      <dgm:t>
        <a:bodyPr/>
        <a:lstStyle/>
        <a:p>
          <a:r>
            <a:rPr lang="en-US" altLang="zh-TW" sz="3200" b="1" dirty="0" smtClean="0"/>
            <a:t>Reformation</a:t>
          </a:r>
          <a:endParaRPr lang="zh-TW" altLang="en-US" sz="2200" b="1" dirty="0"/>
        </a:p>
      </dgm:t>
    </dgm:pt>
    <dgm:pt modelId="{7C9323A6-F5F1-4B82-9E3D-D7A3071F3F0F}" type="parTrans" cxnId="{31950A30-9F58-4956-8814-08BEA8FFEEFE}">
      <dgm:prSet/>
      <dgm:spPr/>
      <dgm:t>
        <a:bodyPr/>
        <a:lstStyle/>
        <a:p>
          <a:endParaRPr lang="zh-TW" altLang="en-US"/>
        </a:p>
      </dgm:t>
    </dgm:pt>
    <dgm:pt modelId="{A0C9710B-ABD9-4126-9CCD-E62EAACF1A7F}" type="sibTrans" cxnId="{31950A30-9F58-4956-8814-08BEA8FFEEFE}">
      <dgm:prSet/>
      <dgm:spPr/>
      <dgm:t>
        <a:bodyPr/>
        <a:lstStyle/>
        <a:p>
          <a:endParaRPr lang="zh-TW" altLang="en-US"/>
        </a:p>
      </dgm:t>
    </dgm:pt>
    <dgm:pt modelId="{1B30174A-BFD8-47A6-A624-8526CF6A40CF}">
      <dgm:prSet custT="1"/>
      <dgm:spPr/>
      <dgm:t>
        <a:bodyPr/>
        <a:lstStyle/>
        <a:p>
          <a:r>
            <a:rPr lang="en-US" altLang="zh-TW" sz="3200" b="1" dirty="0" smtClean="0"/>
            <a:t>Absolutism</a:t>
          </a:r>
          <a:endParaRPr lang="zh-TW" altLang="en-US" sz="2500" b="1" dirty="0"/>
        </a:p>
      </dgm:t>
    </dgm:pt>
    <dgm:pt modelId="{AAF0B67F-E5E8-4E09-90B6-A12E2C8F2DE1}" type="parTrans" cxnId="{74BF2AD3-1DD6-4300-A0F0-7201928FD11C}">
      <dgm:prSet/>
      <dgm:spPr/>
      <dgm:t>
        <a:bodyPr/>
        <a:lstStyle/>
        <a:p>
          <a:endParaRPr lang="zh-TW" altLang="en-US"/>
        </a:p>
      </dgm:t>
    </dgm:pt>
    <dgm:pt modelId="{B1396715-90D4-40AA-AA58-4701D294FF95}" type="sibTrans" cxnId="{74BF2AD3-1DD6-4300-A0F0-7201928FD11C}">
      <dgm:prSet/>
      <dgm:spPr/>
      <dgm:t>
        <a:bodyPr/>
        <a:lstStyle/>
        <a:p>
          <a:endParaRPr lang="zh-TW" altLang="en-US"/>
        </a:p>
      </dgm:t>
    </dgm:pt>
    <dgm:pt modelId="{9F69D10B-70A8-4940-9307-342F48A20EF9}">
      <dgm:prSet custT="1"/>
      <dgm:spPr/>
      <dgm:t>
        <a:bodyPr/>
        <a:lstStyle/>
        <a:p>
          <a:r>
            <a:rPr lang="en-US" altLang="zh-TW" sz="3200" b="1" dirty="0" smtClean="0"/>
            <a:t>Capitalism</a:t>
          </a:r>
          <a:endParaRPr lang="zh-TW" altLang="en-US" sz="2500" b="1" dirty="0"/>
        </a:p>
      </dgm:t>
    </dgm:pt>
    <dgm:pt modelId="{E6322D8B-CB64-400D-AF7D-FF93040FDC90}" type="parTrans" cxnId="{31A6FA94-CAEE-4F40-9905-CA7E55B3CC4F}">
      <dgm:prSet/>
      <dgm:spPr/>
      <dgm:t>
        <a:bodyPr/>
        <a:lstStyle/>
        <a:p>
          <a:endParaRPr lang="zh-TW" altLang="en-US"/>
        </a:p>
      </dgm:t>
    </dgm:pt>
    <dgm:pt modelId="{D057AEA9-579E-416F-B84B-CCB773147B40}" type="sibTrans" cxnId="{31A6FA94-CAEE-4F40-9905-CA7E55B3CC4F}">
      <dgm:prSet/>
      <dgm:spPr/>
      <dgm:t>
        <a:bodyPr/>
        <a:lstStyle/>
        <a:p>
          <a:endParaRPr lang="zh-TW" altLang="en-US"/>
        </a:p>
      </dgm:t>
    </dgm:pt>
    <dgm:pt modelId="{82A3857D-FC6F-4FDE-B26B-A33F46E46254}">
      <dgm:prSet custT="1"/>
      <dgm:spPr/>
      <dgm:t>
        <a:bodyPr/>
        <a:lstStyle/>
        <a:p>
          <a:r>
            <a:rPr lang="en-US" altLang="zh-TW" sz="3200" b="1" dirty="0" smtClean="0"/>
            <a:t>Industrialization</a:t>
          </a:r>
          <a:endParaRPr lang="zh-TW" altLang="en-US" sz="2200" b="1" dirty="0"/>
        </a:p>
      </dgm:t>
    </dgm:pt>
    <dgm:pt modelId="{D610894A-8091-459A-A5F2-5A3F91BFBFE3}" type="parTrans" cxnId="{75E603E9-B3CF-4043-A5CB-D0BC60A8E105}">
      <dgm:prSet/>
      <dgm:spPr/>
      <dgm:t>
        <a:bodyPr/>
        <a:lstStyle/>
        <a:p>
          <a:endParaRPr lang="zh-TW" altLang="en-US"/>
        </a:p>
      </dgm:t>
    </dgm:pt>
    <dgm:pt modelId="{B6F92CDF-D50E-4208-9F46-00D20DC3B40C}" type="sibTrans" cxnId="{75E603E9-B3CF-4043-A5CB-D0BC60A8E105}">
      <dgm:prSet/>
      <dgm:spPr/>
      <dgm:t>
        <a:bodyPr/>
        <a:lstStyle/>
        <a:p>
          <a:endParaRPr lang="zh-TW" altLang="en-US"/>
        </a:p>
      </dgm:t>
    </dgm:pt>
    <dgm:pt modelId="{8A8B520E-C0BE-423A-9B9A-A8FD11C9D84F}">
      <dgm:prSet custT="1"/>
      <dgm:spPr/>
      <dgm:t>
        <a:bodyPr/>
        <a:lstStyle/>
        <a:p>
          <a:r>
            <a:rPr lang="en-US" altLang="zh-TW" sz="3200" b="1" dirty="0" smtClean="0"/>
            <a:t>Modernization</a:t>
          </a:r>
          <a:endParaRPr lang="zh-TW" altLang="en-US" sz="2500" b="1" dirty="0"/>
        </a:p>
      </dgm:t>
    </dgm:pt>
    <dgm:pt modelId="{FAFB8C4B-4DAF-412A-A0CA-33AF2D1BE5F9}" type="parTrans" cxnId="{A2F97798-E1CC-4811-98F6-B01AFBC2074D}">
      <dgm:prSet/>
      <dgm:spPr/>
      <dgm:t>
        <a:bodyPr/>
        <a:lstStyle/>
        <a:p>
          <a:endParaRPr lang="zh-TW" altLang="en-US"/>
        </a:p>
      </dgm:t>
    </dgm:pt>
    <dgm:pt modelId="{50B3F0B7-2EC2-47F0-A21C-0C51400748C8}" type="sibTrans" cxnId="{A2F97798-E1CC-4811-98F6-B01AFBC2074D}">
      <dgm:prSet/>
      <dgm:spPr/>
      <dgm:t>
        <a:bodyPr/>
        <a:lstStyle/>
        <a:p>
          <a:endParaRPr lang="zh-TW" altLang="en-US"/>
        </a:p>
      </dgm:t>
    </dgm:pt>
    <dgm:pt modelId="{A33F0A11-992F-4EE7-A7FE-A751C46F954A}" type="pres">
      <dgm:prSet presAssocID="{28E6FEE0-0A46-4E2F-9DD7-1119A7682C6D}" presName="diagram" presStyleCnt="0">
        <dgm:presLayoutVars>
          <dgm:dir/>
          <dgm:resizeHandles val="exact"/>
        </dgm:presLayoutVars>
      </dgm:prSet>
      <dgm:spPr/>
      <dgm:t>
        <a:bodyPr/>
        <a:lstStyle/>
        <a:p>
          <a:endParaRPr lang="zh-TW" altLang="en-US"/>
        </a:p>
      </dgm:t>
    </dgm:pt>
    <dgm:pt modelId="{9D09A093-1E40-485C-B185-0A0AFC045EAD}" type="pres">
      <dgm:prSet presAssocID="{28E9C303-DAAD-409F-B39A-6FB1B8617C18}" presName="node" presStyleLbl="node1" presStyleIdx="0" presStyleCnt="7" custScaleX="100276" custLinFactNeighborX="-9937" custLinFactNeighborY="5394">
        <dgm:presLayoutVars>
          <dgm:bulletEnabled val="1"/>
        </dgm:presLayoutVars>
      </dgm:prSet>
      <dgm:spPr/>
      <dgm:t>
        <a:bodyPr/>
        <a:lstStyle/>
        <a:p>
          <a:endParaRPr lang="zh-TW" altLang="en-US"/>
        </a:p>
      </dgm:t>
    </dgm:pt>
    <dgm:pt modelId="{751E18E1-A3F0-48EF-B8D5-C409FAEC0E40}" type="pres">
      <dgm:prSet presAssocID="{B03BC1F9-1CC2-4C6F-9DB8-9D9FBC4CAAE0}" presName="sibTrans" presStyleLbl="sibTrans2D1" presStyleIdx="0" presStyleCnt="6"/>
      <dgm:spPr/>
      <dgm:t>
        <a:bodyPr/>
        <a:lstStyle/>
        <a:p>
          <a:endParaRPr lang="zh-TW" altLang="en-US"/>
        </a:p>
      </dgm:t>
    </dgm:pt>
    <dgm:pt modelId="{5E96C11A-3D54-4722-833D-D99AD6A52180}" type="pres">
      <dgm:prSet presAssocID="{B03BC1F9-1CC2-4C6F-9DB8-9D9FBC4CAAE0}" presName="connectorText" presStyleLbl="sibTrans2D1" presStyleIdx="0" presStyleCnt="6"/>
      <dgm:spPr/>
      <dgm:t>
        <a:bodyPr/>
        <a:lstStyle/>
        <a:p>
          <a:endParaRPr lang="zh-TW" altLang="en-US"/>
        </a:p>
      </dgm:t>
    </dgm:pt>
    <dgm:pt modelId="{43A943CB-2D07-4C66-BEAE-47D58844FE8D}" type="pres">
      <dgm:prSet presAssocID="{CE8B6449-0188-4527-8BFD-4F3BD726DDBB}" presName="node" presStyleLbl="node1" presStyleIdx="1" presStyleCnt="7" custScaleX="113420" custLinFactNeighborX="-10106" custLinFactNeighborY="5394">
        <dgm:presLayoutVars>
          <dgm:bulletEnabled val="1"/>
        </dgm:presLayoutVars>
      </dgm:prSet>
      <dgm:spPr/>
      <dgm:t>
        <a:bodyPr/>
        <a:lstStyle/>
        <a:p>
          <a:endParaRPr lang="zh-TW" altLang="en-US"/>
        </a:p>
      </dgm:t>
    </dgm:pt>
    <dgm:pt modelId="{48467CA6-3049-4626-9880-C9A9E6D3B4C6}" type="pres">
      <dgm:prSet presAssocID="{AD189C82-E47A-4BC8-82F2-FB09B53845FA}" presName="sibTrans" presStyleLbl="sibTrans2D1" presStyleIdx="1" presStyleCnt="6"/>
      <dgm:spPr/>
      <dgm:t>
        <a:bodyPr/>
        <a:lstStyle/>
        <a:p>
          <a:endParaRPr lang="zh-TW" altLang="en-US"/>
        </a:p>
      </dgm:t>
    </dgm:pt>
    <dgm:pt modelId="{AA6FCAB6-70DE-4F42-A1A8-FA31E9B5E917}" type="pres">
      <dgm:prSet presAssocID="{AD189C82-E47A-4BC8-82F2-FB09B53845FA}" presName="connectorText" presStyleLbl="sibTrans2D1" presStyleIdx="1" presStyleCnt="6"/>
      <dgm:spPr/>
      <dgm:t>
        <a:bodyPr/>
        <a:lstStyle/>
        <a:p>
          <a:endParaRPr lang="zh-TW" altLang="en-US"/>
        </a:p>
      </dgm:t>
    </dgm:pt>
    <dgm:pt modelId="{C234F3EA-B15B-4F78-AE1B-4DC5054A39A3}" type="pres">
      <dgm:prSet presAssocID="{A267BFE7-FE48-486D-BB62-FE3ABF8032DC}" presName="node" presStyleLbl="node1" presStyleIdx="2" presStyleCnt="7" custScaleX="120230" custLinFactNeighborX="-16747" custLinFactNeighborY="5394">
        <dgm:presLayoutVars>
          <dgm:bulletEnabled val="1"/>
        </dgm:presLayoutVars>
      </dgm:prSet>
      <dgm:spPr/>
      <dgm:t>
        <a:bodyPr/>
        <a:lstStyle/>
        <a:p>
          <a:endParaRPr lang="zh-TW" altLang="en-US"/>
        </a:p>
      </dgm:t>
    </dgm:pt>
    <dgm:pt modelId="{8F74F763-3CCD-4A7A-90D7-F2F98858910A}" type="pres">
      <dgm:prSet presAssocID="{A0C9710B-ABD9-4126-9CCD-E62EAACF1A7F}" presName="sibTrans" presStyleLbl="sibTrans2D1" presStyleIdx="2" presStyleCnt="6"/>
      <dgm:spPr/>
      <dgm:t>
        <a:bodyPr/>
        <a:lstStyle/>
        <a:p>
          <a:endParaRPr lang="zh-TW" altLang="en-US"/>
        </a:p>
      </dgm:t>
    </dgm:pt>
    <dgm:pt modelId="{0286D368-36D1-4D3B-AC14-706A6030A8B2}" type="pres">
      <dgm:prSet presAssocID="{A0C9710B-ABD9-4126-9CCD-E62EAACF1A7F}" presName="connectorText" presStyleLbl="sibTrans2D1" presStyleIdx="2" presStyleCnt="6"/>
      <dgm:spPr/>
      <dgm:t>
        <a:bodyPr/>
        <a:lstStyle/>
        <a:p>
          <a:endParaRPr lang="zh-TW" altLang="en-US"/>
        </a:p>
      </dgm:t>
    </dgm:pt>
    <dgm:pt modelId="{9CEBB8E8-94F7-4299-9A08-84052DA0F90E}" type="pres">
      <dgm:prSet presAssocID="{1B30174A-BFD8-47A6-A624-8526CF6A40CF}" presName="node" presStyleLbl="node1" presStyleIdx="3" presStyleCnt="7" custScaleX="106822" custLinFactNeighborX="-9863" custLinFactNeighborY="-16718">
        <dgm:presLayoutVars>
          <dgm:bulletEnabled val="1"/>
        </dgm:presLayoutVars>
      </dgm:prSet>
      <dgm:spPr/>
      <dgm:t>
        <a:bodyPr/>
        <a:lstStyle/>
        <a:p>
          <a:endParaRPr lang="zh-TW" altLang="en-US"/>
        </a:p>
      </dgm:t>
    </dgm:pt>
    <dgm:pt modelId="{8FBCDB01-898D-4D54-A74C-64F7D850538B}" type="pres">
      <dgm:prSet presAssocID="{B1396715-90D4-40AA-AA58-4701D294FF95}" presName="sibTrans" presStyleLbl="sibTrans2D1" presStyleIdx="3" presStyleCnt="6"/>
      <dgm:spPr/>
      <dgm:t>
        <a:bodyPr/>
        <a:lstStyle/>
        <a:p>
          <a:endParaRPr lang="zh-TW" altLang="en-US"/>
        </a:p>
      </dgm:t>
    </dgm:pt>
    <dgm:pt modelId="{37E414AC-307E-4F58-8361-8237B4E35DC9}" type="pres">
      <dgm:prSet presAssocID="{B1396715-90D4-40AA-AA58-4701D294FF95}" presName="connectorText" presStyleLbl="sibTrans2D1" presStyleIdx="3" presStyleCnt="6"/>
      <dgm:spPr/>
      <dgm:t>
        <a:bodyPr/>
        <a:lstStyle/>
        <a:p>
          <a:endParaRPr lang="zh-TW" altLang="en-US"/>
        </a:p>
      </dgm:t>
    </dgm:pt>
    <dgm:pt modelId="{0C1F529B-6AC8-4443-87BA-186996F3DFE7}" type="pres">
      <dgm:prSet presAssocID="{9F69D10B-70A8-4940-9307-342F48A20EF9}" presName="node" presStyleLbl="node1" presStyleIdx="4" presStyleCnt="7" custLinFactNeighborX="6709" custLinFactNeighborY="-5598">
        <dgm:presLayoutVars>
          <dgm:bulletEnabled val="1"/>
        </dgm:presLayoutVars>
      </dgm:prSet>
      <dgm:spPr/>
      <dgm:t>
        <a:bodyPr/>
        <a:lstStyle/>
        <a:p>
          <a:endParaRPr lang="zh-TW" altLang="en-US"/>
        </a:p>
      </dgm:t>
    </dgm:pt>
    <dgm:pt modelId="{A5393DF8-819B-44AD-A68D-C31E5C751330}" type="pres">
      <dgm:prSet presAssocID="{D057AEA9-579E-416F-B84B-CCB773147B40}" presName="sibTrans" presStyleLbl="sibTrans2D1" presStyleIdx="4" presStyleCnt="6"/>
      <dgm:spPr/>
      <dgm:t>
        <a:bodyPr/>
        <a:lstStyle/>
        <a:p>
          <a:endParaRPr lang="zh-TW" altLang="en-US"/>
        </a:p>
      </dgm:t>
    </dgm:pt>
    <dgm:pt modelId="{02EC1364-D8DB-4864-929D-146C52EEE240}" type="pres">
      <dgm:prSet presAssocID="{D057AEA9-579E-416F-B84B-CCB773147B40}" presName="connectorText" presStyleLbl="sibTrans2D1" presStyleIdx="4" presStyleCnt="6"/>
      <dgm:spPr/>
      <dgm:t>
        <a:bodyPr/>
        <a:lstStyle/>
        <a:p>
          <a:endParaRPr lang="zh-TW" altLang="en-US"/>
        </a:p>
      </dgm:t>
    </dgm:pt>
    <dgm:pt modelId="{739A1EB5-B436-4025-A940-1455565A6487}" type="pres">
      <dgm:prSet presAssocID="{82A3857D-FC6F-4FDE-B26B-A33F46E46254}" presName="node" presStyleLbl="node1" presStyleIdx="5" presStyleCnt="7" custScaleX="146856" custLinFactNeighborX="9937" custLinFactNeighborY="-16718">
        <dgm:presLayoutVars>
          <dgm:bulletEnabled val="1"/>
        </dgm:presLayoutVars>
      </dgm:prSet>
      <dgm:spPr/>
      <dgm:t>
        <a:bodyPr/>
        <a:lstStyle/>
        <a:p>
          <a:endParaRPr lang="zh-TW" altLang="en-US"/>
        </a:p>
      </dgm:t>
    </dgm:pt>
    <dgm:pt modelId="{0D930491-AB8E-4B8F-B8D0-3E250F0B2360}" type="pres">
      <dgm:prSet presAssocID="{B6F92CDF-D50E-4208-9F46-00D20DC3B40C}" presName="sibTrans" presStyleLbl="sibTrans2D1" presStyleIdx="5" presStyleCnt="6"/>
      <dgm:spPr/>
      <dgm:t>
        <a:bodyPr/>
        <a:lstStyle/>
        <a:p>
          <a:endParaRPr lang="zh-TW" altLang="en-US"/>
        </a:p>
      </dgm:t>
    </dgm:pt>
    <dgm:pt modelId="{6FB1BA18-404B-48BB-BE7E-F79124523A4E}" type="pres">
      <dgm:prSet presAssocID="{B6F92CDF-D50E-4208-9F46-00D20DC3B40C}" presName="connectorText" presStyleLbl="sibTrans2D1" presStyleIdx="5" presStyleCnt="6"/>
      <dgm:spPr/>
      <dgm:t>
        <a:bodyPr/>
        <a:lstStyle/>
        <a:p>
          <a:endParaRPr lang="zh-TW" altLang="en-US"/>
        </a:p>
      </dgm:t>
    </dgm:pt>
    <dgm:pt modelId="{3562E5F8-7DBB-40A1-B5E2-FB2F245BEA32}" type="pres">
      <dgm:prSet presAssocID="{8A8B520E-C0BE-423A-9B9A-A8FD11C9D84F}" presName="node" presStyleLbl="node1" presStyleIdx="6" presStyleCnt="7" custScaleX="140338" custLinFactNeighborX="3344" custLinFactNeighborY="-33270">
        <dgm:presLayoutVars>
          <dgm:bulletEnabled val="1"/>
        </dgm:presLayoutVars>
      </dgm:prSet>
      <dgm:spPr/>
      <dgm:t>
        <a:bodyPr/>
        <a:lstStyle/>
        <a:p>
          <a:endParaRPr lang="zh-TW" altLang="en-US"/>
        </a:p>
      </dgm:t>
    </dgm:pt>
  </dgm:ptLst>
  <dgm:cxnLst>
    <dgm:cxn modelId="{20D4113A-82AA-49A3-9AB9-D97E950A352A}" type="presOf" srcId="{B6F92CDF-D50E-4208-9F46-00D20DC3B40C}" destId="{0D930491-AB8E-4B8F-B8D0-3E250F0B2360}" srcOrd="0" destOrd="0" presId="urn:microsoft.com/office/officeart/2005/8/layout/process5"/>
    <dgm:cxn modelId="{DD7224AB-D868-4D4B-BF7C-81FF0FCB3E65}" type="presOf" srcId="{28E6FEE0-0A46-4E2F-9DD7-1119A7682C6D}" destId="{A33F0A11-992F-4EE7-A7FE-A751C46F954A}" srcOrd="0" destOrd="0" presId="urn:microsoft.com/office/officeart/2005/8/layout/process5"/>
    <dgm:cxn modelId="{73DABE5A-B97D-4512-A5F5-AF568A47D4A7}" type="presOf" srcId="{A0C9710B-ABD9-4126-9CCD-E62EAACF1A7F}" destId="{0286D368-36D1-4D3B-AC14-706A6030A8B2}" srcOrd="1" destOrd="0" presId="urn:microsoft.com/office/officeart/2005/8/layout/process5"/>
    <dgm:cxn modelId="{EB0B6E6E-7899-44A8-AA9D-97F88E9AB73B}" type="presOf" srcId="{A0C9710B-ABD9-4126-9CCD-E62EAACF1A7F}" destId="{8F74F763-3CCD-4A7A-90D7-F2F98858910A}" srcOrd="0" destOrd="0" presId="urn:microsoft.com/office/officeart/2005/8/layout/process5"/>
    <dgm:cxn modelId="{D9055B62-A131-4D28-805C-7F05BDDE7E8F}" type="presOf" srcId="{8A8B520E-C0BE-423A-9B9A-A8FD11C9D84F}" destId="{3562E5F8-7DBB-40A1-B5E2-FB2F245BEA32}" srcOrd="0" destOrd="0" presId="urn:microsoft.com/office/officeart/2005/8/layout/process5"/>
    <dgm:cxn modelId="{A2F97798-E1CC-4811-98F6-B01AFBC2074D}" srcId="{28E6FEE0-0A46-4E2F-9DD7-1119A7682C6D}" destId="{8A8B520E-C0BE-423A-9B9A-A8FD11C9D84F}" srcOrd="6" destOrd="0" parTransId="{FAFB8C4B-4DAF-412A-A0CA-33AF2D1BE5F9}" sibTransId="{50B3F0B7-2EC2-47F0-A21C-0C51400748C8}"/>
    <dgm:cxn modelId="{B21CAE2C-FC18-4678-9112-892839563857}" type="presOf" srcId="{B1396715-90D4-40AA-AA58-4701D294FF95}" destId="{8FBCDB01-898D-4D54-A74C-64F7D850538B}" srcOrd="0" destOrd="0" presId="urn:microsoft.com/office/officeart/2005/8/layout/process5"/>
    <dgm:cxn modelId="{80A8B2B1-82DE-41B8-89DB-E9000F84FFA9}" type="presOf" srcId="{B1396715-90D4-40AA-AA58-4701D294FF95}" destId="{37E414AC-307E-4F58-8361-8237B4E35DC9}" srcOrd="1" destOrd="0" presId="urn:microsoft.com/office/officeart/2005/8/layout/process5"/>
    <dgm:cxn modelId="{ACAFCD15-26FD-4BF0-8542-A8FA9D04F52E}" type="presOf" srcId="{AD189C82-E47A-4BC8-82F2-FB09B53845FA}" destId="{AA6FCAB6-70DE-4F42-A1A8-FA31E9B5E917}" srcOrd="1" destOrd="0" presId="urn:microsoft.com/office/officeart/2005/8/layout/process5"/>
    <dgm:cxn modelId="{FCBB524B-A147-4272-B64E-FDB1712FB5DF}" srcId="{28E6FEE0-0A46-4E2F-9DD7-1119A7682C6D}" destId="{CE8B6449-0188-4527-8BFD-4F3BD726DDBB}" srcOrd="1" destOrd="0" parTransId="{A91592A9-0491-477C-9B8C-A36D16F9AA1A}" sibTransId="{AD189C82-E47A-4BC8-82F2-FB09B53845FA}"/>
    <dgm:cxn modelId="{67D8C11A-4E9C-48C8-A153-CF50E1D03727}" type="presOf" srcId="{9F69D10B-70A8-4940-9307-342F48A20EF9}" destId="{0C1F529B-6AC8-4443-87BA-186996F3DFE7}" srcOrd="0" destOrd="0" presId="urn:microsoft.com/office/officeart/2005/8/layout/process5"/>
    <dgm:cxn modelId="{31950A30-9F58-4956-8814-08BEA8FFEEFE}" srcId="{28E6FEE0-0A46-4E2F-9DD7-1119A7682C6D}" destId="{A267BFE7-FE48-486D-BB62-FE3ABF8032DC}" srcOrd="2" destOrd="0" parTransId="{7C9323A6-F5F1-4B82-9E3D-D7A3071F3F0F}" sibTransId="{A0C9710B-ABD9-4126-9CCD-E62EAACF1A7F}"/>
    <dgm:cxn modelId="{74BF2AD3-1DD6-4300-A0F0-7201928FD11C}" srcId="{28E6FEE0-0A46-4E2F-9DD7-1119A7682C6D}" destId="{1B30174A-BFD8-47A6-A624-8526CF6A40CF}" srcOrd="3" destOrd="0" parTransId="{AAF0B67F-E5E8-4E09-90B6-A12E2C8F2DE1}" sibTransId="{B1396715-90D4-40AA-AA58-4701D294FF95}"/>
    <dgm:cxn modelId="{7F7EB2D7-B92B-4460-AA19-91B83502AD6E}" type="presOf" srcId="{82A3857D-FC6F-4FDE-B26B-A33F46E46254}" destId="{739A1EB5-B436-4025-A940-1455565A6487}" srcOrd="0" destOrd="0" presId="urn:microsoft.com/office/officeart/2005/8/layout/process5"/>
    <dgm:cxn modelId="{D70349E9-1D89-44F2-BB94-C195697E81E2}" type="presOf" srcId="{A267BFE7-FE48-486D-BB62-FE3ABF8032DC}" destId="{C234F3EA-B15B-4F78-AE1B-4DC5054A39A3}" srcOrd="0" destOrd="0" presId="urn:microsoft.com/office/officeart/2005/8/layout/process5"/>
    <dgm:cxn modelId="{A27F61D3-98BA-4FEF-8855-333D73B16141}" type="presOf" srcId="{D057AEA9-579E-416F-B84B-CCB773147B40}" destId="{02EC1364-D8DB-4864-929D-146C52EEE240}" srcOrd="1" destOrd="0" presId="urn:microsoft.com/office/officeart/2005/8/layout/process5"/>
    <dgm:cxn modelId="{99BDDF34-2F5F-4595-B407-2C4EB7210285}" type="presOf" srcId="{B6F92CDF-D50E-4208-9F46-00D20DC3B40C}" destId="{6FB1BA18-404B-48BB-BE7E-F79124523A4E}" srcOrd="1" destOrd="0" presId="urn:microsoft.com/office/officeart/2005/8/layout/process5"/>
    <dgm:cxn modelId="{459246F3-E421-4337-B0C5-4D88313E232B}" type="presOf" srcId="{B03BC1F9-1CC2-4C6F-9DB8-9D9FBC4CAAE0}" destId="{751E18E1-A3F0-48EF-B8D5-C409FAEC0E40}" srcOrd="0" destOrd="0" presId="urn:microsoft.com/office/officeart/2005/8/layout/process5"/>
    <dgm:cxn modelId="{825EA723-B34D-4091-AEDD-B50F0812BBD4}" type="presOf" srcId="{CE8B6449-0188-4527-8BFD-4F3BD726DDBB}" destId="{43A943CB-2D07-4C66-BEAE-47D58844FE8D}" srcOrd="0" destOrd="0" presId="urn:microsoft.com/office/officeart/2005/8/layout/process5"/>
    <dgm:cxn modelId="{69B3E8F5-3D75-4738-A67F-0DC4D69F5002}" type="presOf" srcId="{B03BC1F9-1CC2-4C6F-9DB8-9D9FBC4CAAE0}" destId="{5E96C11A-3D54-4722-833D-D99AD6A52180}" srcOrd="1" destOrd="0" presId="urn:microsoft.com/office/officeart/2005/8/layout/process5"/>
    <dgm:cxn modelId="{BE713E6B-9317-4141-9324-9BC28B185C71}" type="presOf" srcId="{D057AEA9-579E-416F-B84B-CCB773147B40}" destId="{A5393DF8-819B-44AD-A68D-C31E5C751330}" srcOrd="0" destOrd="0" presId="urn:microsoft.com/office/officeart/2005/8/layout/process5"/>
    <dgm:cxn modelId="{24C811D5-55B3-4DBD-B743-AF8AA974B4CA}" type="presOf" srcId="{AD189C82-E47A-4BC8-82F2-FB09B53845FA}" destId="{48467CA6-3049-4626-9880-C9A9E6D3B4C6}" srcOrd="0" destOrd="0" presId="urn:microsoft.com/office/officeart/2005/8/layout/process5"/>
    <dgm:cxn modelId="{75E603E9-B3CF-4043-A5CB-D0BC60A8E105}" srcId="{28E6FEE0-0A46-4E2F-9DD7-1119A7682C6D}" destId="{82A3857D-FC6F-4FDE-B26B-A33F46E46254}" srcOrd="5" destOrd="0" parTransId="{D610894A-8091-459A-A5F2-5A3F91BFBFE3}" sibTransId="{B6F92CDF-D50E-4208-9F46-00D20DC3B40C}"/>
    <dgm:cxn modelId="{D94D1FCC-BB8C-4932-A7FA-98A609183E2F}" srcId="{28E6FEE0-0A46-4E2F-9DD7-1119A7682C6D}" destId="{28E9C303-DAAD-409F-B39A-6FB1B8617C18}" srcOrd="0" destOrd="0" parTransId="{2D699AC9-9BB8-431E-BED4-237DCCDFCA96}" sibTransId="{B03BC1F9-1CC2-4C6F-9DB8-9D9FBC4CAAE0}"/>
    <dgm:cxn modelId="{31A6FA94-CAEE-4F40-9905-CA7E55B3CC4F}" srcId="{28E6FEE0-0A46-4E2F-9DD7-1119A7682C6D}" destId="{9F69D10B-70A8-4940-9307-342F48A20EF9}" srcOrd="4" destOrd="0" parTransId="{E6322D8B-CB64-400D-AF7D-FF93040FDC90}" sibTransId="{D057AEA9-579E-416F-B84B-CCB773147B40}"/>
    <dgm:cxn modelId="{59AC61B1-48EA-4995-8B59-CBA0E0D0B640}" type="presOf" srcId="{28E9C303-DAAD-409F-B39A-6FB1B8617C18}" destId="{9D09A093-1E40-485C-B185-0A0AFC045EAD}" srcOrd="0" destOrd="0" presId="urn:microsoft.com/office/officeart/2005/8/layout/process5"/>
    <dgm:cxn modelId="{6A5BF62D-7270-4C72-AAB5-E1B38889D144}" type="presOf" srcId="{1B30174A-BFD8-47A6-A624-8526CF6A40CF}" destId="{9CEBB8E8-94F7-4299-9A08-84052DA0F90E}" srcOrd="0" destOrd="0" presId="urn:microsoft.com/office/officeart/2005/8/layout/process5"/>
    <dgm:cxn modelId="{B77AE3C7-D527-488D-919E-0A5E31936E42}" type="presParOf" srcId="{A33F0A11-992F-4EE7-A7FE-A751C46F954A}" destId="{9D09A093-1E40-485C-B185-0A0AFC045EAD}" srcOrd="0" destOrd="0" presId="urn:microsoft.com/office/officeart/2005/8/layout/process5"/>
    <dgm:cxn modelId="{7A0AEBF0-FE74-471D-8712-C721E3FF8E54}" type="presParOf" srcId="{A33F0A11-992F-4EE7-A7FE-A751C46F954A}" destId="{751E18E1-A3F0-48EF-B8D5-C409FAEC0E40}" srcOrd="1" destOrd="0" presId="urn:microsoft.com/office/officeart/2005/8/layout/process5"/>
    <dgm:cxn modelId="{638FD861-08C2-47F2-A437-B1D867F83048}" type="presParOf" srcId="{751E18E1-A3F0-48EF-B8D5-C409FAEC0E40}" destId="{5E96C11A-3D54-4722-833D-D99AD6A52180}" srcOrd="0" destOrd="0" presId="urn:microsoft.com/office/officeart/2005/8/layout/process5"/>
    <dgm:cxn modelId="{1F9B0703-8663-421B-8B0C-3F4AF0417987}" type="presParOf" srcId="{A33F0A11-992F-4EE7-A7FE-A751C46F954A}" destId="{43A943CB-2D07-4C66-BEAE-47D58844FE8D}" srcOrd="2" destOrd="0" presId="urn:microsoft.com/office/officeart/2005/8/layout/process5"/>
    <dgm:cxn modelId="{FDB1F728-1081-4EF8-8A28-0CA66744172A}" type="presParOf" srcId="{A33F0A11-992F-4EE7-A7FE-A751C46F954A}" destId="{48467CA6-3049-4626-9880-C9A9E6D3B4C6}" srcOrd="3" destOrd="0" presId="urn:microsoft.com/office/officeart/2005/8/layout/process5"/>
    <dgm:cxn modelId="{6B5D9D45-1802-4A8A-B715-7D365398D958}" type="presParOf" srcId="{48467CA6-3049-4626-9880-C9A9E6D3B4C6}" destId="{AA6FCAB6-70DE-4F42-A1A8-FA31E9B5E917}" srcOrd="0" destOrd="0" presId="urn:microsoft.com/office/officeart/2005/8/layout/process5"/>
    <dgm:cxn modelId="{4C0A574C-EFAF-4C3E-BEE1-F566C796C74D}" type="presParOf" srcId="{A33F0A11-992F-4EE7-A7FE-A751C46F954A}" destId="{C234F3EA-B15B-4F78-AE1B-4DC5054A39A3}" srcOrd="4" destOrd="0" presId="urn:microsoft.com/office/officeart/2005/8/layout/process5"/>
    <dgm:cxn modelId="{05F5A6D0-A7DF-4328-840F-85DFB0F67258}" type="presParOf" srcId="{A33F0A11-992F-4EE7-A7FE-A751C46F954A}" destId="{8F74F763-3CCD-4A7A-90D7-F2F98858910A}" srcOrd="5" destOrd="0" presId="urn:microsoft.com/office/officeart/2005/8/layout/process5"/>
    <dgm:cxn modelId="{1C1589BC-9BFB-4102-8193-5FE5B35E7B24}" type="presParOf" srcId="{8F74F763-3CCD-4A7A-90D7-F2F98858910A}" destId="{0286D368-36D1-4D3B-AC14-706A6030A8B2}" srcOrd="0" destOrd="0" presId="urn:microsoft.com/office/officeart/2005/8/layout/process5"/>
    <dgm:cxn modelId="{3D363618-E563-4B67-82DB-B8CCFED04521}" type="presParOf" srcId="{A33F0A11-992F-4EE7-A7FE-A751C46F954A}" destId="{9CEBB8E8-94F7-4299-9A08-84052DA0F90E}" srcOrd="6" destOrd="0" presId="urn:microsoft.com/office/officeart/2005/8/layout/process5"/>
    <dgm:cxn modelId="{E2BFEF68-91F4-4670-B55B-10FE87D8F01D}" type="presParOf" srcId="{A33F0A11-992F-4EE7-A7FE-A751C46F954A}" destId="{8FBCDB01-898D-4D54-A74C-64F7D850538B}" srcOrd="7" destOrd="0" presId="urn:microsoft.com/office/officeart/2005/8/layout/process5"/>
    <dgm:cxn modelId="{CF05BA84-4BCB-4897-95E5-DA0BC64C3620}" type="presParOf" srcId="{8FBCDB01-898D-4D54-A74C-64F7D850538B}" destId="{37E414AC-307E-4F58-8361-8237B4E35DC9}" srcOrd="0" destOrd="0" presId="urn:microsoft.com/office/officeart/2005/8/layout/process5"/>
    <dgm:cxn modelId="{E6DA155B-0915-4441-838B-5E66EC656977}" type="presParOf" srcId="{A33F0A11-992F-4EE7-A7FE-A751C46F954A}" destId="{0C1F529B-6AC8-4443-87BA-186996F3DFE7}" srcOrd="8" destOrd="0" presId="urn:microsoft.com/office/officeart/2005/8/layout/process5"/>
    <dgm:cxn modelId="{DFA6CA02-7386-48E4-B45D-FBE020C171DD}" type="presParOf" srcId="{A33F0A11-992F-4EE7-A7FE-A751C46F954A}" destId="{A5393DF8-819B-44AD-A68D-C31E5C751330}" srcOrd="9" destOrd="0" presId="urn:microsoft.com/office/officeart/2005/8/layout/process5"/>
    <dgm:cxn modelId="{9D4B19C5-97A8-456A-A292-636A4AFF442F}" type="presParOf" srcId="{A5393DF8-819B-44AD-A68D-C31E5C751330}" destId="{02EC1364-D8DB-4864-929D-146C52EEE240}" srcOrd="0" destOrd="0" presId="urn:microsoft.com/office/officeart/2005/8/layout/process5"/>
    <dgm:cxn modelId="{C3453E28-3330-478A-AD9A-FAC2BB90EB5D}" type="presParOf" srcId="{A33F0A11-992F-4EE7-A7FE-A751C46F954A}" destId="{739A1EB5-B436-4025-A940-1455565A6487}" srcOrd="10" destOrd="0" presId="urn:microsoft.com/office/officeart/2005/8/layout/process5"/>
    <dgm:cxn modelId="{4A6DEB9A-48B6-4DC0-94E4-51B82098C147}" type="presParOf" srcId="{A33F0A11-992F-4EE7-A7FE-A751C46F954A}" destId="{0D930491-AB8E-4B8F-B8D0-3E250F0B2360}" srcOrd="11" destOrd="0" presId="urn:microsoft.com/office/officeart/2005/8/layout/process5"/>
    <dgm:cxn modelId="{AD9D97D3-02A5-4DB7-AFB3-57FAFC3AB06F}" type="presParOf" srcId="{0D930491-AB8E-4B8F-B8D0-3E250F0B2360}" destId="{6FB1BA18-404B-48BB-BE7E-F79124523A4E}" srcOrd="0" destOrd="0" presId="urn:microsoft.com/office/officeart/2005/8/layout/process5"/>
    <dgm:cxn modelId="{9927ACCF-C21A-4CC0-B2B8-DF231C6A5685}" type="presParOf" srcId="{A33F0A11-992F-4EE7-A7FE-A751C46F954A}" destId="{3562E5F8-7DBB-40A1-B5E2-FB2F245BEA32}" srcOrd="12"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F5325-2E79-4EBB-BE2A-986E3E727259}"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zh-TW" altLang="en-US"/>
        </a:p>
      </dgm:t>
    </dgm:pt>
    <dgm:pt modelId="{1AEC1329-1752-494A-9855-CA7FF93CFDA3}">
      <dgm:prSet phldrT="[文字]"/>
      <dgm:spPr/>
      <dgm:t>
        <a:bodyPr/>
        <a:lstStyle/>
        <a:p>
          <a:r>
            <a:rPr lang="en-US" b="1" dirty="0" smtClean="0"/>
            <a:t>Written thought</a:t>
          </a:r>
          <a:endParaRPr lang="zh-TW" altLang="en-US" dirty="0"/>
        </a:p>
      </dgm:t>
    </dgm:pt>
    <dgm:pt modelId="{D13C4FED-5606-44CA-8257-3238D3358EDE}" type="parTrans" cxnId="{38BD72C4-396C-4770-A2E7-D44CE6CF1496}">
      <dgm:prSet/>
      <dgm:spPr/>
      <dgm:t>
        <a:bodyPr/>
        <a:lstStyle/>
        <a:p>
          <a:endParaRPr lang="zh-TW" altLang="en-US"/>
        </a:p>
      </dgm:t>
    </dgm:pt>
    <dgm:pt modelId="{E4A51DA5-0790-4251-BD19-A575EB54CE88}" type="sibTrans" cxnId="{38BD72C4-396C-4770-A2E7-D44CE6CF1496}">
      <dgm:prSet/>
      <dgm:spPr/>
      <dgm:t>
        <a:bodyPr/>
        <a:lstStyle/>
        <a:p>
          <a:endParaRPr lang="zh-TW" altLang="en-US"/>
        </a:p>
      </dgm:t>
    </dgm:pt>
    <dgm:pt modelId="{4F1868BD-F3D6-478F-A92E-AEB773A1F64E}">
      <dgm:prSet phldrT="[文字]" custT="1"/>
      <dgm:spPr/>
      <dgm:t>
        <a:bodyPr/>
        <a:lstStyle/>
        <a:p>
          <a:r>
            <a:rPr lang="en-US" sz="3200" b="1" dirty="0" smtClean="0"/>
            <a:t>Westerners</a:t>
          </a:r>
          <a:r>
            <a:rPr lang="en-US" sz="3200" dirty="0" smtClean="0"/>
            <a:t> give attention</a:t>
          </a:r>
          <a:endParaRPr lang="zh-TW" altLang="en-US" sz="3200" dirty="0"/>
        </a:p>
      </dgm:t>
    </dgm:pt>
    <dgm:pt modelId="{F5555176-7751-40EA-820D-9A2BA181A68B}" type="parTrans" cxnId="{42E0A224-366E-48BA-95FE-453FC23A3C66}">
      <dgm:prSet/>
      <dgm:spPr/>
      <dgm:t>
        <a:bodyPr/>
        <a:lstStyle/>
        <a:p>
          <a:endParaRPr lang="zh-TW" altLang="en-US"/>
        </a:p>
      </dgm:t>
    </dgm:pt>
    <dgm:pt modelId="{2A386B32-F896-428D-BBDE-112865C5E350}" type="sibTrans" cxnId="{42E0A224-366E-48BA-95FE-453FC23A3C66}">
      <dgm:prSet/>
      <dgm:spPr/>
      <dgm:t>
        <a:bodyPr/>
        <a:lstStyle/>
        <a:p>
          <a:endParaRPr lang="zh-TW" altLang="en-US"/>
        </a:p>
      </dgm:t>
    </dgm:pt>
    <dgm:pt modelId="{5E91E5A8-5A7C-4AF4-BE23-6D0206189627}">
      <dgm:prSet phldrT="[文字]" custT="1"/>
      <dgm:spPr/>
      <dgm:t>
        <a:bodyPr/>
        <a:lstStyle/>
        <a:p>
          <a:r>
            <a:rPr lang="en-US" sz="3200" dirty="0" smtClean="0"/>
            <a:t>e.g. Chinese, Indian, or Arabic thought </a:t>
          </a:r>
          <a:endParaRPr lang="zh-TW" altLang="en-US" sz="3200" dirty="0"/>
        </a:p>
      </dgm:t>
    </dgm:pt>
    <dgm:pt modelId="{0A905536-5FB6-4228-93C8-26A14ED4070F}" type="parTrans" cxnId="{4205E195-C0A7-4597-839D-6BE5FB56EEF8}">
      <dgm:prSet/>
      <dgm:spPr/>
      <dgm:t>
        <a:bodyPr/>
        <a:lstStyle/>
        <a:p>
          <a:endParaRPr lang="zh-TW" altLang="en-US"/>
        </a:p>
      </dgm:t>
    </dgm:pt>
    <dgm:pt modelId="{BDD2FAF5-AFF7-4238-A3C8-E0A6AA051C60}" type="sibTrans" cxnId="{4205E195-C0A7-4597-839D-6BE5FB56EEF8}">
      <dgm:prSet/>
      <dgm:spPr/>
      <dgm:t>
        <a:bodyPr/>
        <a:lstStyle/>
        <a:p>
          <a:endParaRPr lang="zh-TW" altLang="en-US"/>
        </a:p>
      </dgm:t>
    </dgm:pt>
    <dgm:pt modelId="{2F6DD7BF-4F37-4F33-B7A7-D26818794B9D}">
      <dgm:prSet phldrT="[文字]"/>
      <dgm:spPr/>
      <dgm:t>
        <a:bodyPr/>
        <a:lstStyle/>
        <a:p>
          <a:r>
            <a:rPr lang="en-US" b="1" dirty="0" smtClean="0"/>
            <a:t>Non-literate societies</a:t>
          </a:r>
          <a:endParaRPr lang="zh-TW" altLang="en-US" dirty="0"/>
        </a:p>
      </dgm:t>
    </dgm:pt>
    <dgm:pt modelId="{DEA26991-6A58-4290-BFAA-D0475C14469C}" type="parTrans" cxnId="{56DA534E-8CCB-433F-B8AA-F5468AE71616}">
      <dgm:prSet/>
      <dgm:spPr/>
      <dgm:t>
        <a:bodyPr/>
        <a:lstStyle/>
        <a:p>
          <a:endParaRPr lang="zh-TW" altLang="en-US"/>
        </a:p>
      </dgm:t>
    </dgm:pt>
    <dgm:pt modelId="{5B369554-BE52-4041-8562-61BD14B79910}" type="sibTrans" cxnId="{56DA534E-8CCB-433F-B8AA-F5468AE71616}">
      <dgm:prSet/>
      <dgm:spPr/>
      <dgm:t>
        <a:bodyPr/>
        <a:lstStyle/>
        <a:p>
          <a:endParaRPr lang="zh-TW" altLang="en-US"/>
        </a:p>
      </dgm:t>
    </dgm:pt>
    <dgm:pt modelId="{E1A6C5E5-29DB-453F-857D-919E3CA49C8A}">
      <dgm:prSet phldrT="[文字]"/>
      <dgm:spPr/>
      <dgm:t>
        <a:bodyPr/>
        <a:lstStyle/>
        <a:p>
          <a:r>
            <a:rPr lang="en-US" b="1" dirty="0" smtClean="0"/>
            <a:t>get less attention</a:t>
          </a:r>
          <a:endParaRPr lang="zh-TW" altLang="en-US" b="1" dirty="0"/>
        </a:p>
      </dgm:t>
    </dgm:pt>
    <dgm:pt modelId="{C459B726-207B-4945-9561-DB0DE4DD47DA}" type="parTrans" cxnId="{3A050E83-E0A6-470E-A803-8BC6DC6F856C}">
      <dgm:prSet/>
      <dgm:spPr/>
      <dgm:t>
        <a:bodyPr/>
        <a:lstStyle/>
        <a:p>
          <a:endParaRPr lang="zh-TW" altLang="en-US"/>
        </a:p>
      </dgm:t>
    </dgm:pt>
    <dgm:pt modelId="{17EEB7F2-3E0D-4383-A30C-314FD60A5AAE}" type="sibTrans" cxnId="{3A050E83-E0A6-470E-A803-8BC6DC6F856C}">
      <dgm:prSet/>
      <dgm:spPr/>
      <dgm:t>
        <a:bodyPr/>
        <a:lstStyle/>
        <a:p>
          <a:endParaRPr lang="zh-TW" altLang="en-US"/>
        </a:p>
      </dgm:t>
    </dgm:pt>
    <dgm:pt modelId="{11E99457-E651-4264-9FEB-B24C70C6215D}">
      <dgm:prSet phldrT="[文字]"/>
      <dgm:spPr/>
      <dgm:t>
        <a:bodyPr/>
        <a:lstStyle/>
        <a:p>
          <a:r>
            <a:rPr lang="en-US" dirty="0" smtClean="0"/>
            <a:t>e.g. the </a:t>
          </a:r>
          <a:r>
            <a:rPr lang="en-US" dirty="0" err="1" smtClean="0"/>
            <a:t>Bagre</a:t>
          </a:r>
          <a:r>
            <a:rPr lang="en-US" dirty="0" smtClean="0"/>
            <a:t> of the </a:t>
          </a:r>
          <a:r>
            <a:rPr lang="en-US" dirty="0" err="1" smtClean="0"/>
            <a:t>LoDagaa</a:t>
          </a:r>
          <a:r>
            <a:rPr lang="en-US" dirty="0" smtClean="0"/>
            <a:t> of northern Ghana</a:t>
          </a:r>
          <a:endParaRPr lang="zh-TW" altLang="en-US" dirty="0"/>
        </a:p>
      </dgm:t>
    </dgm:pt>
    <dgm:pt modelId="{032FE74B-16F2-4F11-B80B-BF82D52EEF7D}" type="parTrans" cxnId="{95B071BA-071A-4DF2-AC7D-3AD4339F57A8}">
      <dgm:prSet/>
      <dgm:spPr/>
      <dgm:t>
        <a:bodyPr/>
        <a:lstStyle/>
        <a:p>
          <a:endParaRPr lang="zh-TW" altLang="en-US"/>
        </a:p>
      </dgm:t>
    </dgm:pt>
    <dgm:pt modelId="{41743057-A058-4C23-B453-6499B5806E23}" type="sibTrans" cxnId="{95B071BA-071A-4DF2-AC7D-3AD4339F57A8}">
      <dgm:prSet/>
      <dgm:spPr/>
      <dgm:t>
        <a:bodyPr/>
        <a:lstStyle/>
        <a:p>
          <a:endParaRPr lang="zh-TW" altLang="en-US"/>
        </a:p>
      </dgm:t>
    </dgm:pt>
    <dgm:pt modelId="{5EDFCFF8-751A-436D-B9DA-0FAA17ECBF50}" type="pres">
      <dgm:prSet presAssocID="{243F5325-2E79-4EBB-BE2A-986E3E727259}" presName="Name0" presStyleCnt="0">
        <dgm:presLayoutVars>
          <dgm:dir/>
          <dgm:animLvl val="lvl"/>
          <dgm:resizeHandles/>
        </dgm:presLayoutVars>
      </dgm:prSet>
      <dgm:spPr/>
      <dgm:t>
        <a:bodyPr/>
        <a:lstStyle/>
        <a:p>
          <a:endParaRPr lang="zh-TW" altLang="en-US"/>
        </a:p>
      </dgm:t>
    </dgm:pt>
    <dgm:pt modelId="{50C2D742-3AD2-4648-A1A9-C4B6CD365267}" type="pres">
      <dgm:prSet presAssocID="{1AEC1329-1752-494A-9855-CA7FF93CFDA3}" presName="linNode" presStyleCnt="0"/>
      <dgm:spPr/>
    </dgm:pt>
    <dgm:pt modelId="{1A2AF53D-5011-466F-8631-EF955620A2FE}" type="pres">
      <dgm:prSet presAssocID="{1AEC1329-1752-494A-9855-CA7FF93CFDA3}" presName="parentShp" presStyleLbl="node1" presStyleIdx="0" presStyleCnt="2">
        <dgm:presLayoutVars>
          <dgm:bulletEnabled val="1"/>
        </dgm:presLayoutVars>
      </dgm:prSet>
      <dgm:spPr/>
      <dgm:t>
        <a:bodyPr/>
        <a:lstStyle/>
        <a:p>
          <a:endParaRPr lang="zh-TW" altLang="en-US"/>
        </a:p>
      </dgm:t>
    </dgm:pt>
    <dgm:pt modelId="{7ED628A7-B9BE-4343-8D88-9142D205265D}" type="pres">
      <dgm:prSet presAssocID="{1AEC1329-1752-494A-9855-CA7FF93CFDA3}" presName="childShp" presStyleLbl="bgAccFollowNode1" presStyleIdx="0" presStyleCnt="2" custScaleX="166667">
        <dgm:presLayoutVars>
          <dgm:bulletEnabled val="1"/>
        </dgm:presLayoutVars>
      </dgm:prSet>
      <dgm:spPr/>
      <dgm:t>
        <a:bodyPr/>
        <a:lstStyle/>
        <a:p>
          <a:endParaRPr lang="zh-TW" altLang="en-US"/>
        </a:p>
      </dgm:t>
    </dgm:pt>
    <dgm:pt modelId="{7DB70760-E417-4AB9-AEC7-0FFAE4B56FAE}" type="pres">
      <dgm:prSet presAssocID="{E4A51DA5-0790-4251-BD19-A575EB54CE88}" presName="spacing" presStyleCnt="0"/>
      <dgm:spPr/>
    </dgm:pt>
    <dgm:pt modelId="{7420561B-E290-4D0C-9E73-095CC04502A2}" type="pres">
      <dgm:prSet presAssocID="{2F6DD7BF-4F37-4F33-B7A7-D26818794B9D}" presName="linNode" presStyleCnt="0"/>
      <dgm:spPr/>
    </dgm:pt>
    <dgm:pt modelId="{CCB28003-E1CE-4FEC-B41E-B50BDCD49180}" type="pres">
      <dgm:prSet presAssocID="{2F6DD7BF-4F37-4F33-B7A7-D26818794B9D}" presName="parentShp" presStyleLbl="node1" presStyleIdx="1" presStyleCnt="2">
        <dgm:presLayoutVars>
          <dgm:bulletEnabled val="1"/>
        </dgm:presLayoutVars>
      </dgm:prSet>
      <dgm:spPr/>
      <dgm:t>
        <a:bodyPr/>
        <a:lstStyle/>
        <a:p>
          <a:endParaRPr lang="zh-TW" altLang="en-US"/>
        </a:p>
      </dgm:t>
    </dgm:pt>
    <dgm:pt modelId="{8E98B4F4-C832-445E-8502-5D9A865E5814}" type="pres">
      <dgm:prSet presAssocID="{2F6DD7BF-4F37-4F33-B7A7-D26818794B9D}" presName="childShp" presStyleLbl="bgAccFollowNode1" presStyleIdx="1" presStyleCnt="2" custScaleX="166487">
        <dgm:presLayoutVars>
          <dgm:bulletEnabled val="1"/>
        </dgm:presLayoutVars>
      </dgm:prSet>
      <dgm:spPr/>
      <dgm:t>
        <a:bodyPr/>
        <a:lstStyle/>
        <a:p>
          <a:endParaRPr lang="zh-TW" altLang="en-US"/>
        </a:p>
      </dgm:t>
    </dgm:pt>
  </dgm:ptLst>
  <dgm:cxnLst>
    <dgm:cxn modelId="{6B33146F-40BD-4E44-8E66-F73154BAAA55}" type="presOf" srcId="{2F6DD7BF-4F37-4F33-B7A7-D26818794B9D}" destId="{CCB28003-E1CE-4FEC-B41E-B50BDCD49180}" srcOrd="0" destOrd="0" presId="urn:microsoft.com/office/officeart/2005/8/layout/vList6"/>
    <dgm:cxn modelId="{38BD72C4-396C-4770-A2E7-D44CE6CF1496}" srcId="{243F5325-2E79-4EBB-BE2A-986E3E727259}" destId="{1AEC1329-1752-494A-9855-CA7FF93CFDA3}" srcOrd="0" destOrd="0" parTransId="{D13C4FED-5606-44CA-8257-3238D3358EDE}" sibTransId="{E4A51DA5-0790-4251-BD19-A575EB54CE88}"/>
    <dgm:cxn modelId="{948F672F-58E6-40AD-ABB4-68E1DE3CC41C}" type="presOf" srcId="{4F1868BD-F3D6-478F-A92E-AEB773A1F64E}" destId="{7ED628A7-B9BE-4343-8D88-9142D205265D}" srcOrd="0" destOrd="0" presId="urn:microsoft.com/office/officeart/2005/8/layout/vList6"/>
    <dgm:cxn modelId="{1B726906-722F-4B75-95EE-D997AA845F03}" type="presOf" srcId="{243F5325-2E79-4EBB-BE2A-986E3E727259}" destId="{5EDFCFF8-751A-436D-B9DA-0FAA17ECBF50}" srcOrd="0" destOrd="0" presId="urn:microsoft.com/office/officeart/2005/8/layout/vList6"/>
    <dgm:cxn modelId="{4205E195-C0A7-4597-839D-6BE5FB56EEF8}" srcId="{1AEC1329-1752-494A-9855-CA7FF93CFDA3}" destId="{5E91E5A8-5A7C-4AF4-BE23-6D0206189627}" srcOrd="1" destOrd="0" parTransId="{0A905536-5FB6-4228-93C8-26A14ED4070F}" sibTransId="{BDD2FAF5-AFF7-4238-A3C8-E0A6AA051C60}"/>
    <dgm:cxn modelId="{04BA26E6-208E-43C4-9CF8-4A424378C879}" type="presOf" srcId="{E1A6C5E5-29DB-453F-857D-919E3CA49C8A}" destId="{8E98B4F4-C832-445E-8502-5D9A865E5814}" srcOrd="0" destOrd="0" presId="urn:microsoft.com/office/officeart/2005/8/layout/vList6"/>
    <dgm:cxn modelId="{56DA534E-8CCB-433F-B8AA-F5468AE71616}" srcId="{243F5325-2E79-4EBB-BE2A-986E3E727259}" destId="{2F6DD7BF-4F37-4F33-B7A7-D26818794B9D}" srcOrd="1" destOrd="0" parTransId="{DEA26991-6A58-4290-BFAA-D0475C14469C}" sibTransId="{5B369554-BE52-4041-8562-61BD14B79910}"/>
    <dgm:cxn modelId="{D84B7719-E2A8-4E2E-86C9-B3C5D6A2E71E}" type="presOf" srcId="{5E91E5A8-5A7C-4AF4-BE23-6D0206189627}" destId="{7ED628A7-B9BE-4343-8D88-9142D205265D}" srcOrd="0" destOrd="1" presId="urn:microsoft.com/office/officeart/2005/8/layout/vList6"/>
    <dgm:cxn modelId="{3A050E83-E0A6-470E-A803-8BC6DC6F856C}" srcId="{2F6DD7BF-4F37-4F33-B7A7-D26818794B9D}" destId="{E1A6C5E5-29DB-453F-857D-919E3CA49C8A}" srcOrd="0" destOrd="0" parTransId="{C459B726-207B-4945-9561-DB0DE4DD47DA}" sibTransId="{17EEB7F2-3E0D-4383-A30C-314FD60A5AAE}"/>
    <dgm:cxn modelId="{95B071BA-071A-4DF2-AC7D-3AD4339F57A8}" srcId="{2F6DD7BF-4F37-4F33-B7A7-D26818794B9D}" destId="{11E99457-E651-4264-9FEB-B24C70C6215D}" srcOrd="1" destOrd="0" parTransId="{032FE74B-16F2-4F11-B80B-BF82D52EEF7D}" sibTransId="{41743057-A058-4C23-B453-6499B5806E23}"/>
    <dgm:cxn modelId="{460EE44A-8BFD-4606-827F-DC270FCAA82B}" type="presOf" srcId="{1AEC1329-1752-494A-9855-CA7FF93CFDA3}" destId="{1A2AF53D-5011-466F-8631-EF955620A2FE}" srcOrd="0" destOrd="0" presId="urn:microsoft.com/office/officeart/2005/8/layout/vList6"/>
    <dgm:cxn modelId="{42E0A224-366E-48BA-95FE-453FC23A3C66}" srcId="{1AEC1329-1752-494A-9855-CA7FF93CFDA3}" destId="{4F1868BD-F3D6-478F-A92E-AEB773A1F64E}" srcOrd="0" destOrd="0" parTransId="{F5555176-7751-40EA-820D-9A2BA181A68B}" sibTransId="{2A386B32-F896-428D-BBDE-112865C5E350}"/>
    <dgm:cxn modelId="{B0C7E5DB-AA11-4909-AA30-B91A92C0CB5B}" type="presOf" srcId="{11E99457-E651-4264-9FEB-B24C70C6215D}" destId="{8E98B4F4-C832-445E-8502-5D9A865E5814}" srcOrd="0" destOrd="1" presId="urn:microsoft.com/office/officeart/2005/8/layout/vList6"/>
    <dgm:cxn modelId="{8BE6170C-A59C-4EBB-847B-09E97BCC2D3A}" type="presParOf" srcId="{5EDFCFF8-751A-436D-B9DA-0FAA17ECBF50}" destId="{50C2D742-3AD2-4648-A1A9-C4B6CD365267}" srcOrd="0" destOrd="0" presId="urn:microsoft.com/office/officeart/2005/8/layout/vList6"/>
    <dgm:cxn modelId="{4CD5CA58-C800-4FB2-AAAA-BE5645810772}" type="presParOf" srcId="{50C2D742-3AD2-4648-A1A9-C4B6CD365267}" destId="{1A2AF53D-5011-466F-8631-EF955620A2FE}" srcOrd="0" destOrd="0" presId="urn:microsoft.com/office/officeart/2005/8/layout/vList6"/>
    <dgm:cxn modelId="{A708E23B-12AD-470A-8638-1E92B715D463}" type="presParOf" srcId="{50C2D742-3AD2-4648-A1A9-C4B6CD365267}" destId="{7ED628A7-B9BE-4343-8D88-9142D205265D}" srcOrd="1" destOrd="0" presId="urn:microsoft.com/office/officeart/2005/8/layout/vList6"/>
    <dgm:cxn modelId="{2EF84B51-8867-4E05-A0A4-05D0AAF907E2}" type="presParOf" srcId="{5EDFCFF8-751A-436D-B9DA-0FAA17ECBF50}" destId="{7DB70760-E417-4AB9-AEC7-0FFAE4B56FAE}" srcOrd="1" destOrd="0" presId="urn:microsoft.com/office/officeart/2005/8/layout/vList6"/>
    <dgm:cxn modelId="{FA0E3BB2-5CEC-44E4-B0B5-256907F5627D}" type="presParOf" srcId="{5EDFCFF8-751A-436D-B9DA-0FAA17ECBF50}" destId="{7420561B-E290-4D0C-9E73-095CC04502A2}" srcOrd="2" destOrd="0" presId="urn:microsoft.com/office/officeart/2005/8/layout/vList6"/>
    <dgm:cxn modelId="{4F75FAFB-CC4C-41DF-A899-2560F040BF47}" type="presParOf" srcId="{7420561B-E290-4D0C-9E73-095CC04502A2}" destId="{CCB28003-E1CE-4FEC-B41E-B50BDCD49180}" srcOrd="0" destOrd="0" presId="urn:microsoft.com/office/officeart/2005/8/layout/vList6"/>
    <dgm:cxn modelId="{AD337581-BF8E-4FED-B03B-16D1B7435A20}" type="presParOf" srcId="{7420561B-E290-4D0C-9E73-095CC04502A2}" destId="{8E98B4F4-C832-445E-8502-5D9A865E5814}"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846B3E-648B-42C3-B6EB-475EFC35EFF4}" type="doc">
      <dgm:prSet loTypeId="urn:microsoft.com/office/officeart/2005/8/layout/hProcess9" loCatId="process" qsTypeId="urn:microsoft.com/office/officeart/2005/8/quickstyle/simple1" qsCatId="simple" csTypeId="urn:microsoft.com/office/officeart/2005/8/colors/colorful4" csCatId="colorful" phldr="1"/>
      <dgm:spPr/>
    </dgm:pt>
    <dgm:pt modelId="{7DBBAB47-21EC-4658-86B0-F831E0BC390F}">
      <dgm:prSet phldrT="[文字]"/>
      <dgm:spPr/>
      <dgm:t>
        <a:bodyPr/>
        <a:lstStyle/>
        <a:p>
          <a:r>
            <a:rPr lang="en-US" dirty="0" smtClean="0"/>
            <a:t>advance</a:t>
          </a:r>
          <a:endParaRPr lang="zh-TW" altLang="en-US" dirty="0"/>
        </a:p>
      </dgm:t>
    </dgm:pt>
    <dgm:pt modelId="{B11CC808-1784-4F5B-BB98-6E38EEF8E8D6}" type="parTrans" cxnId="{253CED1B-1CFF-48B7-A00C-9B00E6C25663}">
      <dgm:prSet/>
      <dgm:spPr/>
      <dgm:t>
        <a:bodyPr/>
        <a:lstStyle/>
        <a:p>
          <a:endParaRPr lang="zh-TW" altLang="en-US"/>
        </a:p>
      </dgm:t>
    </dgm:pt>
    <dgm:pt modelId="{679B89C8-D35B-446C-B5A8-CAE8D003EE50}" type="sibTrans" cxnId="{253CED1B-1CFF-48B7-A00C-9B00E6C25663}">
      <dgm:prSet/>
      <dgm:spPr/>
      <dgm:t>
        <a:bodyPr/>
        <a:lstStyle/>
        <a:p>
          <a:endParaRPr lang="zh-TW" altLang="en-US"/>
        </a:p>
      </dgm:t>
    </dgm:pt>
    <dgm:pt modelId="{637269DA-4E9E-4C67-90CC-7F2DEB904043}">
      <dgm:prSet phldrT="[文字]"/>
      <dgm:spPr/>
      <dgm:t>
        <a:bodyPr/>
        <a:lstStyle/>
        <a:p>
          <a:r>
            <a:rPr lang="en-US" dirty="0" smtClean="0"/>
            <a:t>progress</a:t>
          </a:r>
          <a:endParaRPr lang="zh-TW" altLang="en-US" dirty="0"/>
        </a:p>
      </dgm:t>
    </dgm:pt>
    <dgm:pt modelId="{66D7F3F1-10DC-4842-BFB7-2BF09B53CAA3}" type="parTrans" cxnId="{46B06823-73C8-49D0-855B-3C14A91E9457}">
      <dgm:prSet/>
      <dgm:spPr/>
      <dgm:t>
        <a:bodyPr/>
        <a:lstStyle/>
        <a:p>
          <a:endParaRPr lang="zh-TW" altLang="en-US"/>
        </a:p>
      </dgm:t>
    </dgm:pt>
    <dgm:pt modelId="{056A0662-49E2-4DD3-ACD7-080B720E05ED}" type="sibTrans" cxnId="{46B06823-73C8-49D0-855B-3C14A91E9457}">
      <dgm:prSet/>
      <dgm:spPr/>
      <dgm:t>
        <a:bodyPr/>
        <a:lstStyle/>
        <a:p>
          <a:endParaRPr lang="zh-TW" altLang="en-US"/>
        </a:p>
      </dgm:t>
    </dgm:pt>
    <dgm:pt modelId="{E0B826FE-F948-4E3A-8004-F4343EA03700}">
      <dgm:prSet phldrT="[文字]"/>
      <dgm:spPr/>
      <dgm:t>
        <a:bodyPr/>
        <a:lstStyle/>
        <a:p>
          <a:r>
            <a:rPr lang="en-US" altLang="zh-TW" dirty="0" smtClean="0"/>
            <a:t>The West</a:t>
          </a:r>
          <a:endParaRPr lang="zh-TW" altLang="en-US" dirty="0"/>
        </a:p>
      </dgm:t>
    </dgm:pt>
    <dgm:pt modelId="{90455E18-1386-40C9-BEC3-E107C5DC2E7A}" type="parTrans" cxnId="{A684D949-CB5C-48D4-85A6-3B7553E33338}">
      <dgm:prSet/>
      <dgm:spPr/>
      <dgm:t>
        <a:bodyPr/>
        <a:lstStyle/>
        <a:p>
          <a:endParaRPr lang="zh-TW" altLang="en-US"/>
        </a:p>
      </dgm:t>
    </dgm:pt>
    <dgm:pt modelId="{BD7C1AC1-18B7-435E-859F-31C3640E004A}" type="sibTrans" cxnId="{A684D949-CB5C-48D4-85A6-3B7553E33338}">
      <dgm:prSet/>
      <dgm:spPr/>
      <dgm:t>
        <a:bodyPr/>
        <a:lstStyle/>
        <a:p>
          <a:endParaRPr lang="zh-TW" altLang="en-US"/>
        </a:p>
      </dgm:t>
    </dgm:pt>
    <dgm:pt modelId="{6401010F-F30F-4397-8310-283FA7D93582}" type="pres">
      <dgm:prSet presAssocID="{DD846B3E-648B-42C3-B6EB-475EFC35EFF4}" presName="CompostProcess" presStyleCnt="0">
        <dgm:presLayoutVars>
          <dgm:dir/>
          <dgm:resizeHandles val="exact"/>
        </dgm:presLayoutVars>
      </dgm:prSet>
      <dgm:spPr/>
    </dgm:pt>
    <dgm:pt modelId="{8DA2D938-D269-47C9-A9AA-DFCC36CF8954}" type="pres">
      <dgm:prSet presAssocID="{DD846B3E-648B-42C3-B6EB-475EFC35EFF4}" presName="arrow" presStyleLbl="bgShp" presStyleIdx="0" presStyleCnt="1"/>
      <dgm:spPr/>
    </dgm:pt>
    <dgm:pt modelId="{3ADA6DBC-7211-4937-A57C-3CA84E45D8CE}" type="pres">
      <dgm:prSet presAssocID="{DD846B3E-648B-42C3-B6EB-475EFC35EFF4}" presName="linearProcess" presStyleCnt="0"/>
      <dgm:spPr/>
    </dgm:pt>
    <dgm:pt modelId="{3D11CFE1-249B-49B7-A200-FE551CE24340}" type="pres">
      <dgm:prSet presAssocID="{7DBBAB47-21EC-4658-86B0-F831E0BC390F}" presName="textNode" presStyleLbl="node1" presStyleIdx="0" presStyleCnt="3">
        <dgm:presLayoutVars>
          <dgm:bulletEnabled val="1"/>
        </dgm:presLayoutVars>
      </dgm:prSet>
      <dgm:spPr/>
      <dgm:t>
        <a:bodyPr/>
        <a:lstStyle/>
        <a:p>
          <a:endParaRPr lang="zh-TW" altLang="en-US"/>
        </a:p>
      </dgm:t>
    </dgm:pt>
    <dgm:pt modelId="{6F839304-ABD4-4D64-AD80-7A4EE1CFA8F4}" type="pres">
      <dgm:prSet presAssocID="{679B89C8-D35B-446C-B5A8-CAE8D003EE50}" presName="sibTrans" presStyleCnt="0"/>
      <dgm:spPr/>
    </dgm:pt>
    <dgm:pt modelId="{ECEAB4A7-CB13-418E-9D4B-4105649905CB}" type="pres">
      <dgm:prSet presAssocID="{637269DA-4E9E-4C67-90CC-7F2DEB904043}" presName="textNode" presStyleLbl="node1" presStyleIdx="1" presStyleCnt="3">
        <dgm:presLayoutVars>
          <dgm:bulletEnabled val="1"/>
        </dgm:presLayoutVars>
      </dgm:prSet>
      <dgm:spPr/>
      <dgm:t>
        <a:bodyPr/>
        <a:lstStyle/>
        <a:p>
          <a:endParaRPr lang="zh-TW" altLang="en-US"/>
        </a:p>
      </dgm:t>
    </dgm:pt>
    <dgm:pt modelId="{2DC9C81D-19F1-4D4E-BD34-EFFBCDDAFBBC}" type="pres">
      <dgm:prSet presAssocID="{056A0662-49E2-4DD3-ACD7-080B720E05ED}" presName="sibTrans" presStyleCnt="0"/>
      <dgm:spPr/>
    </dgm:pt>
    <dgm:pt modelId="{8D6C8785-D36B-4654-BD53-29CF7444624A}" type="pres">
      <dgm:prSet presAssocID="{E0B826FE-F948-4E3A-8004-F4343EA03700}" presName="textNode" presStyleLbl="node1" presStyleIdx="2" presStyleCnt="3">
        <dgm:presLayoutVars>
          <dgm:bulletEnabled val="1"/>
        </dgm:presLayoutVars>
      </dgm:prSet>
      <dgm:spPr/>
      <dgm:t>
        <a:bodyPr/>
        <a:lstStyle/>
        <a:p>
          <a:endParaRPr lang="zh-TW" altLang="en-US"/>
        </a:p>
      </dgm:t>
    </dgm:pt>
  </dgm:ptLst>
  <dgm:cxnLst>
    <dgm:cxn modelId="{253CED1B-1CFF-48B7-A00C-9B00E6C25663}" srcId="{DD846B3E-648B-42C3-B6EB-475EFC35EFF4}" destId="{7DBBAB47-21EC-4658-86B0-F831E0BC390F}" srcOrd="0" destOrd="0" parTransId="{B11CC808-1784-4F5B-BB98-6E38EEF8E8D6}" sibTransId="{679B89C8-D35B-446C-B5A8-CAE8D003EE50}"/>
    <dgm:cxn modelId="{A684D949-CB5C-48D4-85A6-3B7553E33338}" srcId="{DD846B3E-648B-42C3-B6EB-475EFC35EFF4}" destId="{E0B826FE-F948-4E3A-8004-F4343EA03700}" srcOrd="2" destOrd="0" parTransId="{90455E18-1386-40C9-BEC3-E107C5DC2E7A}" sibTransId="{BD7C1AC1-18B7-435E-859F-31C3640E004A}"/>
    <dgm:cxn modelId="{46B06823-73C8-49D0-855B-3C14A91E9457}" srcId="{DD846B3E-648B-42C3-B6EB-475EFC35EFF4}" destId="{637269DA-4E9E-4C67-90CC-7F2DEB904043}" srcOrd="1" destOrd="0" parTransId="{66D7F3F1-10DC-4842-BFB7-2BF09B53CAA3}" sibTransId="{056A0662-49E2-4DD3-ACD7-080B720E05ED}"/>
    <dgm:cxn modelId="{89C4106C-C5FE-4E0F-845D-855B40E20BAB}" type="presOf" srcId="{7DBBAB47-21EC-4658-86B0-F831E0BC390F}" destId="{3D11CFE1-249B-49B7-A200-FE551CE24340}" srcOrd="0" destOrd="0" presId="urn:microsoft.com/office/officeart/2005/8/layout/hProcess9"/>
    <dgm:cxn modelId="{419003F2-ED38-4604-9D62-0D11888AC724}" type="presOf" srcId="{DD846B3E-648B-42C3-B6EB-475EFC35EFF4}" destId="{6401010F-F30F-4397-8310-283FA7D93582}" srcOrd="0" destOrd="0" presId="urn:microsoft.com/office/officeart/2005/8/layout/hProcess9"/>
    <dgm:cxn modelId="{5AF42AE9-04B8-4351-98BE-C35958CAD956}" type="presOf" srcId="{E0B826FE-F948-4E3A-8004-F4343EA03700}" destId="{8D6C8785-D36B-4654-BD53-29CF7444624A}" srcOrd="0" destOrd="0" presId="urn:microsoft.com/office/officeart/2005/8/layout/hProcess9"/>
    <dgm:cxn modelId="{67A84DFF-3B40-4B6B-A1BB-CFDD8928459F}" type="presOf" srcId="{637269DA-4E9E-4C67-90CC-7F2DEB904043}" destId="{ECEAB4A7-CB13-418E-9D4B-4105649905CB}" srcOrd="0" destOrd="0" presId="urn:microsoft.com/office/officeart/2005/8/layout/hProcess9"/>
    <dgm:cxn modelId="{75715A63-FCB8-4F51-9E7C-12A79330C571}" type="presParOf" srcId="{6401010F-F30F-4397-8310-283FA7D93582}" destId="{8DA2D938-D269-47C9-A9AA-DFCC36CF8954}" srcOrd="0" destOrd="0" presId="urn:microsoft.com/office/officeart/2005/8/layout/hProcess9"/>
    <dgm:cxn modelId="{3A307A64-9F98-4021-BD87-E7CAAEEB9368}" type="presParOf" srcId="{6401010F-F30F-4397-8310-283FA7D93582}" destId="{3ADA6DBC-7211-4937-A57C-3CA84E45D8CE}" srcOrd="1" destOrd="0" presId="urn:microsoft.com/office/officeart/2005/8/layout/hProcess9"/>
    <dgm:cxn modelId="{8582D7D3-7A64-4095-9DFD-5E98D3883344}" type="presParOf" srcId="{3ADA6DBC-7211-4937-A57C-3CA84E45D8CE}" destId="{3D11CFE1-249B-49B7-A200-FE551CE24340}" srcOrd="0" destOrd="0" presId="urn:microsoft.com/office/officeart/2005/8/layout/hProcess9"/>
    <dgm:cxn modelId="{1DC8E5ED-8153-4DCC-A8E0-4B95E306960F}" type="presParOf" srcId="{3ADA6DBC-7211-4937-A57C-3CA84E45D8CE}" destId="{6F839304-ABD4-4D64-AD80-7A4EE1CFA8F4}" srcOrd="1" destOrd="0" presId="urn:microsoft.com/office/officeart/2005/8/layout/hProcess9"/>
    <dgm:cxn modelId="{C6B1A94E-D925-4D03-9009-1B12EE94FBFB}" type="presParOf" srcId="{3ADA6DBC-7211-4937-A57C-3CA84E45D8CE}" destId="{ECEAB4A7-CB13-418E-9D4B-4105649905CB}" srcOrd="2" destOrd="0" presId="urn:microsoft.com/office/officeart/2005/8/layout/hProcess9"/>
    <dgm:cxn modelId="{602ECF38-9B61-4374-BE71-A4032B3BC6A2}" type="presParOf" srcId="{3ADA6DBC-7211-4937-A57C-3CA84E45D8CE}" destId="{2DC9C81D-19F1-4D4E-BD34-EFFBCDDAFBBC}" srcOrd="3" destOrd="0" presId="urn:microsoft.com/office/officeart/2005/8/layout/hProcess9"/>
    <dgm:cxn modelId="{C5D78417-4C05-46F7-9215-AD6B83E67B9E}" type="presParOf" srcId="{3ADA6DBC-7211-4937-A57C-3CA84E45D8CE}" destId="{8D6C8785-D36B-4654-BD53-29CF7444624A}"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700C6F-B483-401F-87E6-4AFCC3B14AE7}"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zh-TW" altLang="en-US"/>
        </a:p>
      </dgm:t>
    </dgm:pt>
    <dgm:pt modelId="{30723389-4B43-4785-BA22-4B003B013673}">
      <dgm:prSet phldrT="[文字]"/>
      <dgm:spPr/>
      <dgm:t>
        <a:bodyPr/>
        <a:lstStyle/>
        <a:p>
          <a:r>
            <a:rPr lang="en-US" b="1" dirty="0" smtClean="0"/>
            <a:t>Written cultures</a:t>
          </a:r>
          <a:endParaRPr lang="zh-TW" altLang="en-US" dirty="0"/>
        </a:p>
      </dgm:t>
    </dgm:pt>
    <dgm:pt modelId="{CDC1246F-3AE5-4682-93BC-8113B46AE554}" type="parTrans" cxnId="{0239076E-F77E-45D5-AEC6-B17CDB2D9F67}">
      <dgm:prSet/>
      <dgm:spPr/>
      <dgm:t>
        <a:bodyPr/>
        <a:lstStyle/>
        <a:p>
          <a:endParaRPr lang="zh-TW" altLang="en-US"/>
        </a:p>
      </dgm:t>
    </dgm:pt>
    <dgm:pt modelId="{C9AF7D27-412A-4F52-9F5E-B32DDB08EF4D}" type="sibTrans" cxnId="{0239076E-F77E-45D5-AEC6-B17CDB2D9F67}">
      <dgm:prSet/>
      <dgm:spPr/>
      <dgm:t>
        <a:bodyPr/>
        <a:lstStyle/>
        <a:p>
          <a:endParaRPr lang="zh-TW" altLang="en-US"/>
        </a:p>
      </dgm:t>
    </dgm:pt>
    <dgm:pt modelId="{5E6A622E-C1C8-4DD0-B1D2-3CA12BDFDDE4}">
      <dgm:prSet phldrT="[文字]"/>
      <dgm:spPr/>
      <dgm:t>
        <a:bodyPr/>
        <a:lstStyle/>
        <a:p>
          <a:r>
            <a:rPr lang="en-US" dirty="0" smtClean="0"/>
            <a:t>Two-way progress</a:t>
          </a:r>
          <a:endParaRPr lang="zh-TW" altLang="en-US" dirty="0"/>
        </a:p>
      </dgm:t>
    </dgm:pt>
    <dgm:pt modelId="{85888D69-366C-4D12-8610-1A76FC17B330}" type="parTrans" cxnId="{2971C508-3A7F-42A2-B873-B0886B3E9DB1}">
      <dgm:prSet/>
      <dgm:spPr/>
      <dgm:t>
        <a:bodyPr/>
        <a:lstStyle/>
        <a:p>
          <a:endParaRPr lang="zh-TW" altLang="en-US"/>
        </a:p>
      </dgm:t>
    </dgm:pt>
    <dgm:pt modelId="{1585DBA9-85FB-4DDE-9C72-7D1E18D74FFC}" type="sibTrans" cxnId="{2971C508-3A7F-42A2-B873-B0886B3E9DB1}">
      <dgm:prSet/>
      <dgm:spPr/>
      <dgm:t>
        <a:bodyPr/>
        <a:lstStyle/>
        <a:p>
          <a:endParaRPr lang="zh-TW" altLang="en-US"/>
        </a:p>
      </dgm:t>
    </dgm:pt>
    <dgm:pt modelId="{3599CEAC-626E-4BCA-941E-6DA259187D0A}">
      <dgm:prSet phldrT="[文字]"/>
      <dgm:spPr/>
      <dgm:t>
        <a:bodyPr/>
        <a:lstStyle/>
        <a:p>
          <a:r>
            <a:rPr lang="en-US" dirty="0" smtClean="0"/>
            <a:t>looking backward</a:t>
          </a:r>
          <a:endParaRPr lang="zh-TW" altLang="en-US" dirty="0"/>
        </a:p>
      </dgm:t>
    </dgm:pt>
    <dgm:pt modelId="{694AF01E-A0E2-4059-B273-6AB27820ED92}" type="parTrans" cxnId="{DCE7D767-E55E-48DE-B799-10AAD33F2DEC}">
      <dgm:prSet/>
      <dgm:spPr/>
      <dgm:t>
        <a:bodyPr/>
        <a:lstStyle/>
        <a:p>
          <a:endParaRPr lang="zh-TW" altLang="en-US"/>
        </a:p>
      </dgm:t>
    </dgm:pt>
    <dgm:pt modelId="{3200B644-1697-4DE0-9C51-E780E73283F9}" type="sibTrans" cxnId="{DCE7D767-E55E-48DE-B799-10AAD33F2DEC}">
      <dgm:prSet/>
      <dgm:spPr/>
      <dgm:t>
        <a:bodyPr/>
        <a:lstStyle/>
        <a:p>
          <a:endParaRPr lang="zh-TW" altLang="en-US"/>
        </a:p>
      </dgm:t>
    </dgm:pt>
    <dgm:pt modelId="{2D6C1B2D-FF01-4E53-90B7-F30BCD75AC05}">
      <dgm:prSet phldrT="[文字]"/>
      <dgm:spPr/>
      <dgm:t>
        <a:bodyPr/>
        <a:lstStyle/>
        <a:p>
          <a:r>
            <a:rPr lang="en-US" dirty="0" smtClean="0"/>
            <a:t>looking forward to a new beginning</a:t>
          </a:r>
          <a:endParaRPr lang="zh-TW" altLang="en-US" dirty="0"/>
        </a:p>
      </dgm:t>
    </dgm:pt>
    <dgm:pt modelId="{3AF74DC9-002E-4102-82B2-486629158E19}" type="parTrans" cxnId="{5C763998-2D7B-4D64-B166-88671E52F627}">
      <dgm:prSet/>
      <dgm:spPr/>
      <dgm:t>
        <a:bodyPr/>
        <a:lstStyle/>
        <a:p>
          <a:endParaRPr lang="zh-TW" altLang="en-US"/>
        </a:p>
      </dgm:t>
    </dgm:pt>
    <dgm:pt modelId="{24A63A3D-D570-4628-9D54-E36C07F62E54}" type="sibTrans" cxnId="{5C763998-2D7B-4D64-B166-88671E52F627}">
      <dgm:prSet/>
      <dgm:spPr/>
      <dgm:t>
        <a:bodyPr/>
        <a:lstStyle/>
        <a:p>
          <a:endParaRPr lang="zh-TW" altLang="en-US"/>
        </a:p>
      </dgm:t>
    </dgm:pt>
    <dgm:pt modelId="{24740BE1-898B-42DD-B004-4972D49EACF5}">
      <dgm:prSet phldrT="[文字]"/>
      <dgm:spPr/>
      <dgm:t>
        <a:bodyPr/>
        <a:lstStyle/>
        <a:p>
          <a:r>
            <a:rPr lang="en-US" dirty="0" smtClean="0"/>
            <a:t>a fixed calendar</a:t>
          </a:r>
          <a:endParaRPr lang="zh-TW" altLang="en-US" dirty="0"/>
        </a:p>
      </dgm:t>
    </dgm:pt>
    <dgm:pt modelId="{5034E847-C842-4D46-BB9D-6FAB1A36F1DC}" type="parTrans" cxnId="{35BB97A2-EC5F-4AB6-8392-4E81E7BA8660}">
      <dgm:prSet/>
      <dgm:spPr/>
      <dgm:t>
        <a:bodyPr/>
        <a:lstStyle/>
        <a:p>
          <a:endParaRPr lang="zh-TW" altLang="en-US"/>
        </a:p>
      </dgm:t>
    </dgm:pt>
    <dgm:pt modelId="{6568EB02-B078-40C1-ADC8-9282FB387C08}" type="sibTrans" cxnId="{35BB97A2-EC5F-4AB6-8392-4E81E7BA8660}">
      <dgm:prSet/>
      <dgm:spPr/>
      <dgm:t>
        <a:bodyPr/>
        <a:lstStyle/>
        <a:p>
          <a:endParaRPr lang="zh-TW" altLang="en-US"/>
        </a:p>
      </dgm:t>
    </dgm:pt>
    <dgm:pt modelId="{CFC1B756-0C98-40BD-B279-16F9943FF385}">
      <dgm:prSet phldrT="[文字]"/>
      <dgm:spPr/>
      <dgm:t>
        <a:bodyPr/>
        <a:lstStyle/>
        <a:p>
          <a:r>
            <a:rPr lang="en-US" dirty="0" smtClean="0"/>
            <a:t>the drawing of a line</a:t>
          </a:r>
          <a:endParaRPr lang="zh-TW" altLang="en-US" dirty="0"/>
        </a:p>
      </dgm:t>
    </dgm:pt>
    <dgm:pt modelId="{008A4E23-38F2-4F6A-B90C-572D949C033D}" type="parTrans" cxnId="{B779EBCA-CE61-4F9A-80A2-768D0AAAC287}">
      <dgm:prSet/>
      <dgm:spPr/>
      <dgm:t>
        <a:bodyPr/>
        <a:lstStyle/>
        <a:p>
          <a:endParaRPr lang="zh-TW" altLang="en-US"/>
        </a:p>
      </dgm:t>
    </dgm:pt>
    <dgm:pt modelId="{4055C554-E503-455A-B30B-7AD67F81E88B}" type="sibTrans" cxnId="{B779EBCA-CE61-4F9A-80A2-768D0AAAC287}">
      <dgm:prSet/>
      <dgm:spPr/>
      <dgm:t>
        <a:bodyPr/>
        <a:lstStyle/>
        <a:p>
          <a:endParaRPr lang="zh-TW" altLang="en-US"/>
        </a:p>
      </dgm:t>
    </dgm:pt>
    <dgm:pt modelId="{A7B9D57F-366C-443A-96BE-C278DE1CAE2A}" type="pres">
      <dgm:prSet presAssocID="{AA700C6F-B483-401F-87E6-4AFCC3B14AE7}" presName="diagram" presStyleCnt="0">
        <dgm:presLayoutVars>
          <dgm:chPref val="1"/>
          <dgm:dir/>
          <dgm:animOne val="branch"/>
          <dgm:animLvl val="lvl"/>
          <dgm:resizeHandles val="exact"/>
        </dgm:presLayoutVars>
      </dgm:prSet>
      <dgm:spPr/>
      <dgm:t>
        <a:bodyPr/>
        <a:lstStyle/>
        <a:p>
          <a:endParaRPr lang="zh-TW" altLang="en-US"/>
        </a:p>
      </dgm:t>
    </dgm:pt>
    <dgm:pt modelId="{4C32CF4D-4AC1-4281-9ECE-F6CC096AE2F9}" type="pres">
      <dgm:prSet presAssocID="{30723389-4B43-4785-BA22-4B003B013673}" presName="root1" presStyleCnt="0"/>
      <dgm:spPr/>
    </dgm:pt>
    <dgm:pt modelId="{22EC6F4F-EC2D-4760-B978-69AF7B9B7E60}" type="pres">
      <dgm:prSet presAssocID="{30723389-4B43-4785-BA22-4B003B013673}" presName="LevelOneTextNode" presStyleLbl="node0" presStyleIdx="0" presStyleCnt="1">
        <dgm:presLayoutVars>
          <dgm:chPref val="3"/>
        </dgm:presLayoutVars>
      </dgm:prSet>
      <dgm:spPr/>
      <dgm:t>
        <a:bodyPr/>
        <a:lstStyle/>
        <a:p>
          <a:endParaRPr lang="zh-TW" altLang="en-US"/>
        </a:p>
      </dgm:t>
    </dgm:pt>
    <dgm:pt modelId="{F60DFDCE-3FD6-4A74-B000-DC1B5FB7794C}" type="pres">
      <dgm:prSet presAssocID="{30723389-4B43-4785-BA22-4B003B013673}" presName="level2hierChild" presStyleCnt="0"/>
      <dgm:spPr/>
    </dgm:pt>
    <dgm:pt modelId="{3035B70C-DC19-4503-B220-C3E6ADC4ACBE}" type="pres">
      <dgm:prSet presAssocID="{85888D69-366C-4D12-8610-1A76FC17B330}" presName="conn2-1" presStyleLbl="parChTrans1D2" presStyleIdx="0" presStyleCnt="2"/>
      <dgm:spPr/>
      <dgm:t>
        <a:bodyPr/>
        <a:lstStyle/>
        <a:p>
          <a:endParaRPr lang="zh-TW" altLang="en-US"/>
        </a:p>
      </dgm:t>
    </dgm:pt>
    <dgm:pt modelId="{AC83CF8A-5D32-4F47-8204-3EA9CB6749DC}" type="pres">
      <dgm:prSet presAssocID="{85888D69-366C-4D12-8610-1A76FC17B330}" presName="connTx" presStyleLbl="parChTrans1D2" presStyleIdx="0" presStyleCnt="2"/>
      <dgm:spPr/>
      <dgm:t>
        <a:bodyPr/>
        <a:lstStyle/>
        <a:p>
          <a:endParaRPr lang="zh-TW" altLang="en-US"/>
        </a:p>
      </dgm:t>
    </dgm:pt>
    <dgm:pt modelId="{2F2EDB34-7633-45EC-A0CF-339A793FB864}" type="pres">
      <dgm:prSet presAssocID="{5E6A622E-C1C8-4DD0-B1D2-3CA12BDFDDE4}" presName="root2" presStyleCnt="0"/>
      <dgm:spPr/>
    </dgm:pt>
    <dgm:pt modelId="{74580915-64C0-474A-9978-BDB9F71F8F87}" type="pres">
      <dgm:prSet presAssocID="{5E6A622E-C1C8-4DD0-B1D2-3CA12BDFDDE4}" presName="LevelTwoTextNode" presStyleLbl="node2" presStyleIdx="0" presStyleCnt="2">
        <dgm:presLayoutVars>
          <dgm:chPref val="3"/>
        </dgm:presLayoutVars>
      </dgm:prSet>
      <dgm:spPr/>
      <dgm:t>
        <a:bodyPr/>
        <a:lstStyle/>
        <a:p>
          <a:endParaRPr lang="zh-TW" altLang="en-US"/>
        </a:p>
      </dgm:t>
    </dgm:pt>
    <dgm:pt modelId="{ECF55634-1FBA-46B1-870B-9D78E6CB3A94}" type="pres">
      <dgm:prSet presAssocID="{5E6A622E-C1C8-4DD0-B1D2-3CA12BDFDDE4}" presName="level3hierChild" presStyleCnt="0"/>
      <dgm:spPr/>
    </dgm:pt>
    <dgm:pt modelId="{1C38D6CD-8974-48DD-AD9A-B15883D66C88}" type="pres">
      <dgm:prSet presAssocID="{694AF01E-A0E2-4059-B273-6AB27820ED92}" presName="conn2-1" presStyleLbl="parChTrans1D3" presStyleIdx="0" presStyleCnt="3"/>
      <dgm:spPr/>
      <dgm:t>
        <a:bodyPr/>
        <a:lstStyle/>
        <a:p>
          <a:endParaRPr lang="zh-TW" altLang="en-US"/>
        </a:p>
      </dgm:t>
    </dgm:pt>
    <dgm:pt modelId="{E843F5D0-1E18-405E-9479-7AB83B60221A}" type="pres">
      <dgm:prSet presAssocID="{694AF01E-A0E2-4059-B273-6AB27820ED92}" presName="connTx" presStyleLbl="parChTrans1D3" presStyleIdx="0" presStyleCnt="3"/>
      <dgm:spPr/>
      <dgm:t>
        <a:bodyPr/>
        <a:lstStyle/>
        <a:p>
          <a:endParaRPr lang="zh-TW" altLang="en-US"/>
        </a:p>
      </dgm:t>
    </dgm:pt>
    <dgm:pt modelId="{2C2FE158-BE10-4547-A439-3D16122CA066}" type="pres">
      <dgm:prSet presAssocID="{3599CEAC-626E-4BCA-941E-6DA259187D0A}" presName="root2" presStyleCnt="0"/>
      <dgm:spPr/>
    </dgm:pt>
    <dgm:pt modelId="{C03DB5E2-9186-4790-8123-E96BE0D7A503}" type="pres">
      <dgm:prSet presAssocID="{3599CEAC-626E-4BCA-941E-6DA259187D0A}" presName="LevelTwoTextNode" presStyleLbl="node3" presStyleIdx="0" presStyleCnt="3">
        <dgm:presLayoutVars>
          <dgm:chPref val="3"/>
        </dgm:presLayoutVars>
      </dgm:prSet>
      <dgm:spPr/>
      <dgm:t>
        <a:bodyPr/>
        <a:lstStyle/>
        <a:p>
          <a:endParaRPr lang="zh-TW" altLang="en-US"/>
        </a:p>
      </dgm:t>
    </dgm:pt>
    <dgm:pt modelId="{9FEA8339-73AD-4799-B190-BD2E9AAC9E23}" type="pres">
      <dgm:prSet presAssocID="{3599CEAC-626E-4BCA-941E-6DA259187D0A}" presName="level3hierChild" presStyleCnt="0"/>
      <dgm:spPr/>
    </dgm:pt>
    <dgm:pt modelId="{815EA99F-A30D-4493-B70A-86843A48C893}" type="pres">
      <dgm:prSet presAssocID="{3AF74DC9-002E-4102-82B2-486629158E19}" presName="conn2-1" presStyleLbl="parChTrans1D3" presStyleIdx="1" presStyleCnt="3"/>
      <dgm:spPr/>
      <dgm:t>
        <a:bodyPr/>
        <a:lstStyle/>
        <a:p>
          <a:endParaRPr lang="zh-TW" altLang="en-US"/>
        </a:p>
      </dgm:t>
    </dgm:pt>
    <dgm:pt modelId="{DD7D7F80-CB5A-4045-80E0-34BBB11923C6}" type="pres">
      <dgm:prSet presAssocID="{3AF74DC9-002E-4102-82B2-486629158E19}" presName="connTx" presStyleLbl="parChTrans1D3" presStyleIdx="1" presStyleCnt="3"/>
      <dgm:spPr/>
      <dgm:t>
        <a:bodyPr/>
        <a:lstStyle/>
        <a:p>
          <a:endParaRPr lang="zh-TW" altLang="en-US"/>
        </a:p>
      </dgm:t>
    </dgm:pt>
    <dgm:pt modelId="{0103E6C6-854D-450C-96B3-12BD1A75BC2B}" type="pres">
      <dgm:prSet presAssocID="{2D6C1B2D-FF01-4E53-90B7-F30BCD75AC05}" presName="root2" presStyleCnt="0"/>
      <dgm:spPr/>
    </dgm:pt>
    <dgm:pt modelId="{70A7083A-3C23-480E-A071-5D940CAD9B2B}" type="pres">
      <dgm:prSet presAssocID="{2D6C1B2D-FF01-4E53-90B7-F30BCD75AC05}" presName="LevelTwoTextNode" presStyleLbl="node3" presStyleIdx="1" presStyleCnt="3" custScaleY="216923">
        <dgm:presLayoutVars>
          <dgm:chPref val="3"/>
        </dgm:presLayoutVars>
      </dgm:prSet>
      <dgm:spPr/>
      <dgm:t>
        <a:bodyPr/>
        <a:lstStyle/>
        <a:p>
          <a:endParaRPr lang="zh-TW" altLang="en-US"/>
        </a:p>
      </dgm:t>
    </dgm:pt>
    <dgm:pt modelId="{1069B899-B5D1-4653-9E7B-F14E9BA36201}" type="pres">
      <dgm:prSet presAssocID="{2D6C1B2D-FF01-4E53-90B7-F30BCD75AC05}" presName="level3hierChild" presStyleCnt="0"/>
      <dgm:spPr/>
    </dgm:pt>
    <dgm:pt modelId="{839BEA4A-353F-407B-A532-5D4B5B876667}" type="pres">
      <dgm:prSet presAssocID="{5034E847-C842-4D46-BB9D-6FAB1A36F1DC}" presName="conn2-1" presStyleLbl="parChTrans1D2" presStyleIdx="1" presStyleCnt="2"/>
      <dgm:spPr/>
      <dgm:t>
        <a:bodyPr/>
        <a:lstStyle/>
        <a:p>
          <a:endParaRPr lang="zh-TW" altLang="en-US"/>
        </a:p>
      </dgm:t>
    </dgm:pt>
    <dgm:pt modelId="{1DAB0A15-B679-480B-9F40-C70DBABE24D8}" type="pres">
      <dgm:prSet presAssocID="{5034E847-C842-4D46-BB9D-6FAB1A36F1DC}" presName="connTx" presStyleLbl="parChTrans1D2" presStyleIdx="1" presStyleCnt="2"/>
      <dgm:spPr/>
      <dgm:t>
        <a:bodyPr/>
        <a:lstStyle/>
        <a:p>
          <a:endParaRPr lang="zh-TW" altLang="en-US"/>
        </a:p>
      </dgm:t>
    </dgm:pt>
    <dgm:pt modelId="{D5E165AC-5936-4A1A-AB4F-2062D8B7585F}" type="pres">
      <dgm:prSet presAssocID="{24740BE1-898B-42DD-B004-4972D49EACF5}" presName="root2" presStyleCnt="0"/>
      <dgm:spPr/>
    </dgm:pt>
    <dgm:pt modelId="{C9D602C7-B9DC-433F-A92C-625061932598}" type="pres">
      <dgm:prSet presAssocID="{24740BE1-898B-42DD-B004-4972D49EACF5}" presName="LevelTwoTextNode" presStyleLbl="node2" presStyleIdx="1" presStyleCnt="2">
        <dgm:presLayoutVars>
          <dgm:chPref val="3"/>
        </dgm:presLayoutVars>
      </dgm:prSet>
      <dgm:spPr/>
      <dgm:t>
        <a:bodyPr/>
        <a:lstStyle/>
        <a:p>
          <a:endParaRPr lang="zh-TW" altLang="en-US"/>
        </a:p>
      </dgm:t>
    </dgm:pt>
    <dgm:pt modelId="{EB18F3BF-C362-4033-B19D-A728C1102F62}" type="pres">
      <dgm:prSet presAssocID="{24740BE1-898B-42DD-B004-4972D49EACF5}" presName="level3hierChild" presStyleCnt="0"/>
      <dgm:spPr/>
    </dgm:pt>
    <dgm:pt modelId="{F3EAA32D-DFEE-49CA-80A7-7AD1DE3C4C53}" type="pres">
      <dgm:prSet presAssocID="{008A4E23-38F2-4F6A-B90C-572D949C033D}" presName="conn2-1" presStyleLbl="parChTrans1D3" presStyleIdx="2" presStyleCnt="3"/>
      <dgm:spPr/>
      <dgm:t>
        <a:bodyPr/>
        <a:lstStyle/>
        <a:p>
          <a:endParaRPr lang="zh-TW" altLang="en-US"/>
        </a:p>
      </dgm:t>
    </dgm:pt>
    <dgm:pt modelId="{BEEBD70F-318C-4B93-BFFE-D68B4C1136A9}" type="pres">
      <dgm:prSet presAssocID="{008A4E23-38F2-4F6A-B90C-572D949C033D}" presName="connTx" presStyleLbl="parChTrans1D3" presStyleIdx="2" presStyleCnt="3"/>
      <dgm:spPr/>
      <dgm:t>
        <a:bodyPr/>
        <a:lstStyle/>
        <a:p>
          <a:endParaRPr lang="zh-TW" altLang="en-US"/>
        </a:p>
      </dgm:t>
    </dgm:pt>
    <dgm:pt modelId="{01ADDCCB-BF6B-4496-A604-59E041EDAFBC}" type="pres">
      <dgm:prSet presAssocID="{CFC1B756-0C98-40BD-B279-16F9943FF385}" presName="root2" presStyleCnt="0"/>
      <dgm:spPr/>
    </dgm:pt>
    <dgm:pt modelId="{472B926F-0E71-4230-A09B-EFA456979A19}" type="pres">
      <dgm:prSet presAssocID="{CFC1B756-0C98-40BD-B279-16F9943FF385}" presName="LevelTwoTextNode" presStyleLbl="node3" presStyleIdx="2" presStyleCnt="3">
        <dgm:presLayoutVars>
          <dgm:chPref val="3"/>
        </dgm:presLayoutVars>
      </dgm:prSet>
      <dgm:spPr/>
      <dgm:t>
        <a:bodyPr/>
        <a:lstStyle/>
        <a:p>
          <a:endParaRPr lang="zh-TW" altLang="en-US"/>
        </a:p>
      </dgm:t>
    </dgm:pt>
    <dgm:pt modelId="{5B9C82BE-0146-4BFF-8E0F-A0FDC9625C4B}" type="pres">
      <dgm:prSet presAssocID="{CFC1B756-0C98-40BD-B279-16F9943FF385}" presName="level3hierChild" presStyleCnt="0"/>
      <dgm:spPr/>
    </dgm:pt>
  </dgm:ptLst>
  <dgm:cxnLst>
    <dgm:cxn modelId="{0AAD461E-E808-436B-8A67-00C893263A97}" type="presOf" srcId="{3AF74DC9-002E-4102-82B2-486629158E19}" destId="{815EA99F-A30D-4493-B70A-86843A48C893}" srcOrd="0" destOrd="0" presId="urn:microsoft.com/office/officeart/2005/8/layout/hierarchy2"/>
    <dgm:cxn modelId="{0989571A-BAF6-40C8-AD67-B27031580AA0}" type="presOf" srcId="{694AF01E-A0E2-4059-B273-6AB27820ED92}" destId="{1C38D6CD-8974-48DD-AD9A-B15883D66C88}" srcOrd="0" destOrd="0" presId="urn:microsoft.com/office/officeart/2005/8/layout/hierarchy2"/>
    <dgm:cxn modelId="{9EA61A09-65B5-47B7-AA37-989C87F9EEA1}" type="presOf" srcId="{AA700C6F-B483-401F-87E6-4AFCC3B14AE7}" destId="{A7B9D57F-366C-443A-96BE-C278DE1CAE2A}" srcOrd="0" destOrd="0" presId="urn:microsoft.com/office/officeart/2005/8/layout/hierarchy2"/>
    <dgm:cxn modelId="{35BB97A2-EC5F-4AB6-8392-4E81E7BA8660}" srcId="{30723389-4B43-4785-BA22-4B003B013673}" destId="{24740BE1-898B-42DD-B004-4972D49EACF5}" srcOrd="1" destOrd="0" parTransId="{5034E847-C842-4D46-BB9D-6FAB1A36F1DC}" sibTransId="{6568EB02-B078-40C1-ADC8-9282FB387C08}"/>
    <dgm:cxn modelId="{DCE7D767-E55E-48DE-B799-10AAD33F2DEC}" srcId="{5E6A622E-C1C8-4DD0-B1D2-3CA12BDFDDE4}" destId="{3599CEAC-626E-4BCA-941E-6DA259187D0A}" srcOrd="0" destOrd="0" parTransId="{694AF01E-A0E2-4059-B273-6AB27820ED92}" sibTransId="{3200B644-1697-4DE0-9C51-E780E73283F9}"/>
    <dgm:cxn modelId="{5F7060F0-3596-4B54-898D-43846F8103DF}" type="presOf" srcId="{5E6A622E-C1C8-4DD0-B1D2-3CA12BDFDDE4}" destId="{74580915-64C0-474A-9978-BDB9F71F8F87}" srcOrd="0" destOrd="0" presId="urn:microsoft.com/office/officeart/2005/8/layout/hierarchy2"/>
    <dgm:cxn modelId="{2971C508-3A7F-42A2-B873-B0886B3E9DB1}" srcId="{30723389-4B43-4785-BA22-4B003B013673}" destId="{5E6A622E-C1C8-4DD0-B1D2-3CA12BDFDDE4}" srcOrd="0" destOrd="0" parTransId="{85888D69-366C-4D12-8610-1A76FC17B330}" sibTransId="{1585DBA9-85FB-4DDE-9C72-7D1E18D74FFC}"/>
    <dgm:cxn modelId="{57E74A21-4AFB-41F5-8D3B-2A7B46A9AF5F}" type="presOf" srcId="{2D6C1B2D-FF01-4E53-90B7-F30BCD75AC05}" destId="{70A7083A-3C23-480E-A071-5D940CAD9B2B}" srcOrd="0" destOrd="0" presId="urn:microsoft.com/office/officeart/2005/8/layout/hierarchy2"/>
    <dgm:cxn modelId="{0AA7BFCE-2234-4E06-B618-E16E051AFA5B}" type="presOf" srcId="{24740BE1-898B-42DD-B004-4972D49EACF5}" destId="{C9D602C7-B9DC-433F-A92C-625061932598}" srcOrd="0" destOrd="0" presId="urn:microsoft.com/office/officeart/2005/8/layout/hierarchy2"/>
    <dgm:cxn modelId="{16830948-30F9-4F1D-A1AF-139BF6405140}" type="presOf" srcId="{5034E847-C842-4D46-BB9D-6FAB1A36F1DC}" destId="{1DAB0A15-B679-480B-9F40-C70DBABE24D8}" srcOrd="1" destOrd="0" presId="urn:microsoft.com/office/officeart/2005/8/layout/hierarchy2"/>
    <dgm:cxn modelId="{CC727835-E80A-47A5-833A-045448C4CACA}" type="presOf" srcId="{008A4E23-38F2-4F6A-B90C-572D949C033D}" destId="{BEEBD70F-318C-4B93-BFFE-D68B4C1136A9}" srcOrd="1" destOrd="0" presId="urn:microsoft.com/office/officeart/2005/8/layout/hierarchy2"/>
    <dgm:cxn modelId="{5C763998-2D7B-4D64-B166-88671E52F627}" srcId="{5E6A622E-C1C8-4DD0-B1D2-3CA12BDFDDE4}" destId="{2D6C1B2D-FF01-4E53-90B7-F30BCD75AC05}" srcOrd="1" destOrd="0" parTransId="{3AF74DC9-002E-4102-82B2-486629158E19}" sibTransId="{24A63A3D-D570-4628-9D54-E36C07F62E54}"/>
    <dgm:cxn modelId="{6D9A8E27-FB57-49D4-950A-D7A31BB56A2C}" type="presOf" srcId="{694AF01E-A0E2-4059-B273-6AB27820ED92}" destId="{E843F5D0-1E18-405E-9479-7AB83B60221A}" srcOrd="1" destOrd="0" presId="urn:microsoft.com/office/officeart/2005/8/layout/hierarchy2"/>
    <dgm:cxn modelId="{19A0079A-FB5A-4790-8FDC-9B3EDBFB97FB}" type="presOf" srcId="{85888D69-366C-4D12-8610-1A76FC17B330}" destId="{AC83CF8A-5D32-4F47-8204-3EA9CB6749DC}" srcOrd="1" destOrd="0" presId="urn:microsoft.com/office/officeart/2005/8/layout/hierarchy2"/>
    <dgm:cxn modelId="{D869137E-F648-4321-8C98-7B78A2D7F394}" type="presOf" srcId="{30723389-4B43-4785-BA22-4B003B013673}" destId="{22EC6F4F-EC2D-4760-B978-69AF7B9B7E60}" srcOrd="0" destOrd="0" presId="urn:microsoft.com/office/officeart/2005/8/layout/hierarchy2"/>
    <dgm:cxn modelId="{997C9B5F-FD41-4E3B-9EC1-991CC220536F}" type="presOf" srcId="{3599CEAC-626E-4BCA-941E-6DA259187D0A}" destId="{C03DB5E2-9186-4790-8123-E96BE0D7A503}" srcOrd="0" destOrd="0" presId="urn:microsoft.com/office/officeart/2005/8/layout/hierarchy2"/>
    <dgm:cxn modelId="{AAE91E72-370E-4280-ABFE-3B127F37ACBA}" type="presOf" srcId="{85888D69-366C-4D12-8610-1A76FC17B330}" destId="{3035B70C-DC19-4503-B220-C3E6ADC4ACBE}" srcOrd="0" destOrd="0" presId="urn:microsoft.com/office/officeart/2005/8/layout/hierarchy2"/>
    <dgm:cxn modelId="{CD92BC98-C501-4CAA-B25F-17CBA1D64601}" type="presOf" srcId="{008A4E23-38F2-4F6A-B90C-572D949C033D}" destId="{F3EAA32D-DFEE-49CA-80A7-7AD1DE3C4C53}" srcOrd="0" destOrd="0" presId="urn:microsoft.com/office/officeart/2005/8/layout/hierarchy2"/>
    <dgm:cxn modelId="{CC989C8F-184F-4697-9C52-C144E8758605}" type="presOf" srcId="{3AF74DC9-002E-4102-82B2-486629158E19}" destId="{DD7D7F80-CB5A-4045-80E0-34BBB11923C6}" srcOrd="1" destOrd="0" presId="urn:microsoft.com/office/officeart/2005/8/layout/hierarchy2"/>
    <dgm:cxn modelId="{0239076E-F77E-45D5-AEC6-B17CDB2D9F67}" srcId="{AA700C6F-B483-401F-87E6-4AFCC3B14AE7}" destId="{30723389-4B43-4785-BA22-4B003B013673}" srcOrd="0" destOrd="0" parTransId="{CDC1246F-3AE5-4682-93BC-8113B46AE554}" sibTransId="{C9AF7D27-412A-4F52-9F5E-B32DDB08EF4D}"/>
    <dgm:cxn modelId="{6FCAE062-8714-495E-BF8F-8D46BC1A2EC6}" type="presOf" srcId="{5034E847-C842-4D46-BB9D-6FAB1A36F1DC}" destId="{839BEA4A-353F-407B-A532-5D4B5B876667}" srcOrd="0" destOrd="0" presId="urn:microsoft.com/office/officeart/2005/8/layout/hierarchy2"/>
    <dgm:cxn modelId="{A278F071-697B-45E9-B94A-85E5FBE4610D}" type="presOf" srcId="{CFC1B756-0C98-40BD-B279-16F9943FF385}" destId="{472B926F-0E71-4230-A09B-EFA456979A19}" srcOrd="0" destOrd="0" presId="urn:microsoft.com/office/officeart/2005/8/layout/hierarchy2"/>
    <dgm:cxn modelId="{B779EBCA-CE61-4F9A-80A2-768D0AAAC287}" srcId="{24740BE1-898B-42DD-B004-4972D49EACF5}" destId="{CFC1B756-0C98-40BD-B279-16F9943FF385}" srcOrd="0" destOrd="0" parTransId="{008A4E23-38F2-4F6A-B90C-572D949C033D}" sibTransId="{4055C554-E503-455A-B30B-7AD67F81E88B}"/>
    <dgm:cxn modelId="{59D1B48E-CE45-4FB9-94A1-5FDECB317384}" type="presParOf" srcId="{A7B9D57F-366C-443A-96BE-C278DE1CAE2A}" destId="{4C32CF4D-4AC1-4281-9ECE-F6CC096AE2F9}" srcOrd="0" destOrd="0" presId="urn:microsoft.com/office/officeart/2005/8/layout/hierarchy2"/>
    <dgm:cxn modelId="{63A9DBE6-005F-4E79-8E8B-960DFD44A00B}" type="presParOf" srcId="{4C32CF4D-4AC1-4281-9ECE-F6CC096AE2F9}" destId="{22EC6F4F-EC2D-4760-B978-69AF7B9B7E60}" srcOrd="0" destOrd="0" presId="urn:microsoft.com/office/officeart/2005/8/layout/hierarchy2"/>
    <dgm:cxn modelId="{A122DC70-D9CA-44A5-A7C1-76A0F08409FE}" type="presParOf" srcId="{4C32CF4D-4AC1-4281-9ECE-F6CC096AE2F9}" destId="{F60DFDCE-3FD6-4A74-B000-DC1B5FB7794C}" srcOrd="1" destOrd="0" presId="urn:microsoft.com/office/officeart/2005/8/layout/hierarchy2"/>
    <dgm:cxn modelId="{C2C1CE30-69AE-4C43-84EB-83A1A792CD54}" type="presParOf" srcId="{F60DFDCE-3FD6-4A74-B000-DC1B5FB7794C}" destId="{3035B70C-DC19-4503-B220-C3E6ADC4ACBE}" srcOrd="0" destOrd="0" presId="urn:microsoft.com/office/officeart/2005/8/layout/hierarchy2"/>
    <dgm:cxn modelId="{F688EF1E-A68B-4A12-823E-D20114768C8A}" type="presParOf" srcId="{3035B70C-DC19-4503-B220-C3E6ADC4ACBE}" destId="{AC83CF8A-5D32-4F47-8204-3EA9CB6749DC}" srcOrd="0" destOrd="0" presId="urn:microsoft.com/office/officeart/2005/8/layout/hierarchy2"/>
    <dgm:cxn modelId="{D79D375E-3DFB-440D-A754-3ED6E1FDE184}" type="presParOf" srcId="{F60DFDCE-3FD6-4A74-B000-DC1B5FB7794C}" destId="{2F2EDB34-7633-45EC-A0CF-339A793FB864}" srcOrd="1" destOrd="0" presId="urn:microsoft.com/office/officeart/2005/8/layout/hierarchy2"/>
    <dgm:cxn modelId="{13DA64EB-9741-47BB-A06E-FFFA18D5696E}" type="presParOf" srcId="{2F2EDB34-7633-45EC-A0CF-339A793FB864}" destId="{74580915-64C0-474A-9978-BDB9F71F8F87}" srcOrd="0" destOrd="0" presId="urn:microsoft.com/office/officeart/2005/8/layout/hierarchy2"/>
    <dgm:cxn modelId="{97E873B1-EC1E-408C-9779-0FAEF89FC7D8}" type="presParOf" srcId="{2F2EDB34-7633-45EC-A0CF-339A793FB864}" destId="{ECF55634-1FBA-46B1-870B-9D78E6CB3A94}" srcOrd="1" destOrd="0" presId="urn:microsoft.com/office/officeart/2005/8/layout/hierarchy2"/>
    <dgm:cxn modelId="{8BF8FED4-D137-4854-94E6-D72B0A82E91F}" type="presParOf" srcId="{ECF55634-1FBA-46B1-870B-9D78E6CB3A94}" destId="{1C38D6CD-8974-48DD-AD9A-B15883D66C88}" srcOrd="0" destOrd="0" presId="urn:microsoft.com/office/officeart/2005/8/layout/hierarchy2"/>
    <dgm:cxn modelId="{F956A3CD-1C62-463F-B077-DF85F8AB43BE}" type="presParOf" srcId="{1C38D6CD-8974-48DD-AD9A-B15883D66C88}" destId="{E843F5D0-1E18-405E-9479-7AB83B60221A}" srcOrd="0" destOrd="0" presId="urn:microsoft.com/office/officeart/2005/8/layout/hierarchy2"/>
    <dgm:cxn modelId="{EEA0A01E-7064-47EE-B2EF-D9D1AB6A8142}" type="presParOf" srcId="{ECF55634-1FBA-46B1-870B-9D78E6CB3A94}" destId="{2C2FE158-BE10-4547-A439-3D16122CA066}" srcOrd="1" destOrd="0" presId="urn:microsoft.com/office/officeart/2005/8/layout/hierarchy2"/>
    <dgm:cxn modelId="{1C0967A5-1CB3-450F-8300-2BB57FECDD75}" type="presParOf" srcId="{2C2FE158-BE10-4547-A439-3D16122CA066}" destId="{C03DB5E2-9186-4790-8123-E96BE0D7A503}" srcOrd="0" destOrd="0" presId="urn:microsoft.com/office/officeart/2005/8/layout/hierarchy2"/>
    <dgm:cxn modelId="{CC6BA110-FFA3-48CE-8C0B-5D1853405964}" type="presParOf" srcId="{2C2FE158-BE10-4547-A439-3D16122CA066}" destId="{9FEA8339-73AD-4799-B190-BD2E9AAC9E23}" srcOrd="1" destOrd="0" presId="urn:microsoft.com/office/officeart/2005/8/layout/hierarchy2"/>
    <dgm:cxn modelId="{66340B26-398D-4D46-8003-9312756AC0D3}" type="presParOf" srcId="{ECF55634-1FBA-46B1-870B-9D78E6CB3A94}" destId="{815EA99F-A30D-4493-B70A-86843A48C893}" srcOrd="2" destOrd="0" presId="urn:microsoft.com/office/officeart/2005/8/layout/hierarchy2"/>
    <dgm:cxn modelId="{2B771217-BDB5-4AC5-8176-47EEBBCC41A6}" type="presParOf" srcId="{815EA99F-A30D-4493-B70A-86843A48C893}" destId="{DD7D7F80-CB5A-4045-80E0-34BBB11923C6}" srcOrd="0" destOrd="0" presId="urn:microsoft.com/office/officeart/2005/8/layout/hierarchy2"/>
    <dgm:cxn modelId="{6BBE2D60-6E2F-4F44-A19E-70C4244B8DD9}" type="presParOf" srcId="{ECF55634-1FBA-46B1-870B-9D78E6CB3A94}" destId="{0103E6C6-854D-450C-96B3-12BD1A75BC2B}" srcOrd="3" destOrd="0" presId="urn:microsoft.com/office/officeart/2005/8/layout/hierarchy2"/>
    <dgm:cxn modelId="{8B94B79B-60FE-4A35-B25E-41120CF2CAAC}" type="presParOf" srcId="{0103E6C6-854D-450C-96B3-12BD1A75BC2B}" destId="{70A7083A-3C23-480E-A071-5D940CAD9B2B}" srcOrd="0" destOrd="0" presId="urn:microsoft.com/office/officeart/2005/8/layout/hierarchy2"/>
    <dgm:cxn modelId="{6F485B4F-4168-4693-8F33-1BCAFF4F7CD2}" type="presParOf" srcId="{0103E6C6-854D-450C-96B3-12BD1A75BC2B}" destId="{1069B899-B5D1-4653-9E7B-F14E9BA36201}" srcOrd="1" destOrd="0" presId="urn:microsoft.com/office/officeart/2005/8/layout/hierarchy2"/>
    <dgm:cxn modelId="{090B09AF-31B9-4496-BBEF-73BFF53B9762}" type="presParOf" srcId="{F60DFDCE-3FD6-4A74-B000-DC1B5FB7794C}" destId="{839BEA4A-353F-407B-A532-5D4B5B876667}" srcOrd="2" destOrd="0" presId="urn:microsoft.com/office/officeart/2005/8/layout/hierarchy2"/>
    <dgm:cxn modelId="{91694B2E-1FFA-4762-86D7-05DF5E9F9CDD}" type="presParOf" srcId="{839BEA4A-353F-407B-A532-5D4B5B876667}" destId="{1DAB0A15-B679-480B-9F40-C70DBABE24D8}" srcOrd="0" destOrd="0" presId="urn:microsoft.com/office/officeart/2005/8/layout/hierarchy2"/>
    <dgm:cxn modelId="{59B3163E-FAA4-47B4-AF1B-C045EC836F6B}" type="presParOf" srcId="{F60DFDCE-3FD6-4A74-B000-DC1B5FB7794C}" destId="{D5E165AC-5936-4A1A-AB4F-2062D8B7585F}" srcOrd="3" destOrd="0" presId="urn:microsoft.com/office/officeart/2005/8/layout/hierarchy2"/>
    <dgm:cxn modelId="{434B3C17-FEA9-4188-8D4D-1BFD203D726B}" type="presParOf" srcId="{D5E165AC-5936-4A1A-AB4F-2062D8B7585F}" destId="{C9D602C7-B9DC-433F-A92C-625061932598}" srcOrd="0" destOrd="0" presId="urn:microsoft.com/office/officeart/2005/8/layout/hierarchy2"/>
    <dgm:cxn modelId="{8776015E-9711-4E59-B140-707AB74FE919}" type="presParOf" srcId="{D5E165AC-5936-4A1A-AB4F-2062D8B7585F}" destId="{EB18F3BF-C362-4033-B19D-A728C1102F62}" srcOrd="1" destOrd="0" presId="urn:microsoft.com/office/officeart/2005/8/layout/hierarchy2"/>
    <dgm:cxn modelId="{CDF97977-C6C1-4937-BD9B-4BA04C140101}" type="presParOf" srcId="{EB18F3BF-C362-4033-B19D-A728C1102F62}" destId="{F3EAA32D-DFEE-49CA-80A7-7AD1DE3C4C53}" srcOrd="0" destOrd="0" presId="urn:microsoft.com/office/officeart/2005/8/layout/hierarchy2"/>
    <dgm:cxn modelId="{E50C4F9A-A147-44F6-9B1A-5545DEFF0398}" type="presParOf" srcId="{F3EAA32D-DFEE-49CA-80A7-7AD1DE3C4C53}" destId="{BEEBD70F-318C-4B93-BFFE-D68B4C1136A9}" srcOrd="0" destOrd="0" presId="urn:microsoft.com/office/officeart/2005/8/layout/hierarchy2"/>
    <dgm:cxn modelId="{3F2FFB7B-EEA4-4F28-A33B-234188A112AE}" type="presParOf" srcId="{EB18F3BF-C362-4033-B19D-A728C1102F62}" destId="{01ADDCCB-BF6B-4496-A604-59E041EDAFBC}" srcOrd="1" destOrd="0" presId="urn:microsoft.com/office/officeart/2005/8/layout/hierarchy2"/>
    <dgm:cxn modelId="{6E46512D-2BF5-4E1C-BCB1-77CD96E417D6}" type="presParOf" srcId="{01ADDCCB-BF6B-4496-A604-59E041EDAFBC}" destId="{472B926F-0E71-4230-A09B-EFA456979A19}" srcOrd="0" destOrd="0" presId="urn:microsoft.com/office/officeart/2005/8/layout/hierarchy2"/>
    <dgm:cxn modelId="{55F2561E-68CA-43B7-80FB-6973E4635E85}" type="presParOf" srcId="{01ADDCCB-BF6B-4496-A604-59E041EDAFBC}" destId="{5B9C82BE-0146-4BFF-8E0F-A0FDC9625C4B}"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822EBA-DFD1-46A3-867C-979DD5D5EFD5}" type="doc">
      <dgm:prSet loTypeId="urn:microsoft.com/office/officeart/2005/8/layout/process1" loCatId="process" qsTypeId="urn:microsoft.com/office/officeart/2005/8/quickstyle/simple1" qsCatId="simple" csTypeId="urn:microsoft.com/office/officeart/2005/8/colors/colorful1" csCatId="colorful" phldr="1"/>
      <dgm:spPr/>
    </dgm:pt>
    <dgm:pt modelId="{39B33FA6-7D07-431D-B9D3-CC958C2558AB}">
      <dgm:prSet phldrT="[文字]" custT="1"/>
      <dgm:spPr/>
      <dgm:t>
        <a:bodyPr/>
        <a:lstStyle/>
        <a:p>
          <a:r>
            <a:rPr lang="en-US" altLang="zh-TW" sz="3600" dirty="0" smtClean="0"/>
            <a:t>What we define as </a:t>
          </a:r>
          <a:r>
            <a:rPr lang="en-US" altLang="zh-TW" sz="3600" b="1" dirty="0" smtClean="0"/>
            <a:t>progress</a:t>
          </a:r>
          <a:r>
            <a:rPr lang="en-US" altLang="zh-TW" sz="3600" dirty="0" smtClean="0"/>
            <a:t> is reflective of </a:t>
          </a:r>
          <a:r>
            <a:rPr lang="en-US" altLang="zh-TW" sz="3600" b="1" dirty="0" smtClean="0"/>
            <a:t>values</a:t>
          </a:r>
          <a:r>
            <a:rPr lang="en-US" altLang="zh-TW" sz="3600" b="0" dirty="0" smtClean="0"/>
            <a:t>.</a:t>
          </a:r>
          <a:endParaRPr lang="zh-TW" altLang="zh-TW" sz="3600" b="0" dirty="0" smtClean="0"/>
        </a:p>
      </dgm:t>
    </dgm:pt>
    <dgm:pt modelId="{7A058AFC-47AA-432D-9832-3CC04AF80346}" type="parTrans" cxnId="{A214DEF2-0E17-4C29-9C93-96DADCE39C78}">
      <dgm:prSet/>
      <dgm:spPr/>
      <dgm:t>
        <a:bodyPr/>
        <a:lstStyle/>
        <a:p>
          <a:endParaRPr lang="zh-TW" altLang="en-US"/>
        </a:p>
      </dgm:t>
    </dgm:pt>
    <dgm:pt modelId="{1799F996-F455-450A-A9F5-E05642E2C881}" type="sibTrans" cxnId="{A214DEF2-0E17-4C29-9C93-96DADCE39C78}">
      <dgm:prSet/>
      <dgm:spPr/>
      <dgm:t>
        <a:bodyPr/>
        <a:lstStyle/>
        <a:p>
          <a:endParaRPr lang="zh-TW" altLang="en-US"/>
        </a:p>
      </dgm:t>
    </dgm:pt>
    <dgm:pt modelId="{FAA61827-0469-451E-A9C6-78D725CE12EA}">
      <dgm:prSet phldrT="[文字]" custT="1"/>
      <dgm:spPr/>
      <dgm:t>
        <a:bodyPr/>
        <a:lstStyle/>
        <a:p>
          <a:r>
            <a:rPr lang="en-US" altLang="zh-TW" sz="4000" dirty="0" smtClean="0"/>
            <a:t>What </a:t>
          </a:r>
          <a:r>
            <a:rPr lang="en-US" altLang="zh-TW" sz="4000" b="1" dirty="0" smtClean="0"/>
            <a:t>values</a:t>
          </a:r>
          <a:r>
            <a:rPr lang="en-US" altLang="zh-TW" sz="4000" dirty="0" smtClean="0"/>
            <a:t>?</a:t>
          </a:r>
          <a:endParaRPr lang="zh-TW" altLang="zh-TW" sz="4000" dirty="0" smtClean="0"/>
        </a:p>
      </dgm:t>
    </dgm:pt>
    <dgm:pt modelId="{754263BE-A0C4-4A0D-B20A-0E8E432D50B9}" type="parTrans" cxnId="{81E4E1DE-C69D-4879-A664-20469481BF2E}">
      <dgm:prSet/>
      <dgm:spPr/>
      <dgm:t>
        <a:bodyPr/>
        <a:lstStyle/>
        <a:p>
          <a:endParaRPr lang="zh-TW" altLang="en-US"/>
        </a:p>
      </dgm:t>
    </dgm:pt>
    <dgm:pt modelId="{292E8189-E421-4DB2-B7F5-B0E80E58BB31}" type="sibTrans" cxnId="{81E4E1DE-C69D-4879-A664-20469481BF2E}">
      <dgm:prSet/>
      <dgm:spPr/>
      <dgm:t>
        <a:bodyPr/>
        <a:lstStyle/>
        <a:p>
          <a:endParaRPr lang="zh-TW" altLang="en-US"/>
        </a:p>
      </dgm:t>
    </dgm:pt>
    <dgm:pt modelId="{80536FDD-FD8D-4E20-AE20-FD5F4AFA6FA6}">
      <dgm:prSet phldrT="[文字]"/>
      <dgm:spPr/>
      <dgm:t>
        <a:bodyPr/>
        <a:lstStyle/>
        <a:p>
          <a:r>
            <a:rPr lang="en-US" altLang="zh-TW" dirty="0" smtClean="0"/>
            <a:t>*be very specific to </a:t>
          </a:r>
          <a:r>
            <a:rPr lang="en-US" altLang="zh-TW" b="1" dirty="0" smtClean="0"/>
            <a:t>our own</a:t>
          </a:r>
          <a:r>
            <a:rPr lang="en-US" altLang="zh-TW" dirty="0" smtClean="0"/>
            <a:t> culture</a:t>
          </a:r>
          <a:endParaRPr lang="zh-TW" altLang="zh-TW" dirty="0" smtClean="0"/>
        </a:p>
        <a:p>
          <a:r>
            <a:rPr lang="en-US" altLang="zh-TW" dirty="0" smtClean="0"/>
            <a:t>*be of relatively </a:t>
          </a:r>
          <a:r>
            <a:rPr lang="en-US" altLang="zh-TW" b="1" dirty="0" smtClean="0"/>
            <a:t>recent</a:t>
          </a:r>
          <a:r>
            <a:rPr lang="en-US" altLang="zh-TW" dirty="0" smtClean="0"/>
            <a:t> date </a:t>
          </a:r>
          <a:endParaRPr lang="zh-TW" altLang="en-US" dirty="0" smtClean="0"/>
        </a:p>
      </dgm:t>
    </dgm:pt>
    <dgm:pt modelId="{5EE07B0D-C509-4BEC-8E7C-69D616FAA244}" type="parTrans" cxnId="{28B06AEB-0C2E-44EF-A08B-2BDF972413BA}">
      <dgm:prSet/>
      <dgm:spPr/>
      <dgm:t>
        <a:bodyPr/>
        <a:lstStyle/>
        <a:p>
          <a:endParaRPr lang="zh-TW" altLang="en-US"/>
        </a:p>
      </dgm:t>
    </dgm:pt>
    <dgm:pt modelId="{AFC12403-70FE-4BC4-ADB2-7E259CADAC70}" type="sibTrans" cxnId="{28B06AEB-0C2E-44EF-A08B-2BDF972413BA}">
      <dgm:prSet/>
      <dgm:spPr/>
      <dgm:t>
        <a:bodyPr/>
        <a:lstStyle/>
        <a:p>
          <a:endParaRPr lang="zh-TW" altLang="en-US"/>
        </a:p>
      </dgm:t>
    </dgm:pt>
    <dgm:pt modelId="{D5C68FC6-E62B-47FE-AE6F-E0D7E05AEE89}" type="pres">
      <dgm:prSet presAssocID="{E8822EBA-DFD1-46A3-867C-979DD5D5EFD5}" presName="Name0" presStyleCnt="0">
        <dgm:presLayoutVars>
          <dgm:dir/>
          <dgm:resizeHandles val="exact"/>
        </dgm:presLayoutVars>
      </dgm:prSet>
      <dgm:spPr/>
    </dgm:pt>
    <dgm:pt modelId="{E58ED469-021D-4E38-A191-1AE1EE18AD7B}" type="pres">
      <dgm:prSet presAssocID="{39B33FA6-7D07-431D-B9D3-CC958C2558AB}" presName="node" presStyleLbl="node1" presStyleIdx="0" presStyleCnt="3" custScaleY="244588">
        <dgm:presLayoutVars>
          <dgm:bulletEnabled val="1"/>
        </dgm:presLayoutVars>
      </dgm:prSet>
      <dgm:spPr/>
      <dgm:t>
        <a:bodyPr/>
        <a:lstStyle/>
        <a:p>
          <a:endParaRPr lang="zh-TW" altLang="en-US"/>
        </a:p>
      </dgm:t>
    </dgm:pt>
    <dgm:pt modelId="{4D299E58-CD1F-4A6E-8240-0485F4F2FCC9}" type="pres">
      <dgm:prSet presAssocID="{1799F996-F455-450A-A9F5-E05642E2C881}" presName="sibTrans" presStyleLbl="sibTrans2D1" presStyleIdx="0" presStyleCnt="2"/>
      <dgm:spPr/>
      <dgm:t>
        <a:bodyPr/>
        <a:lstStyle/>
        <a:p>
          <a:endParaRPr lang="zh-TW" altLang="en-US"/>
        </a:p>
      </dgm:t>
    </dgm:pt>
    <dgm:pt modelId="{B81F113E-C96A-4082-9163-50846EE9E4E1}" type="pres">
      <dgm:prSet presAssocID="{1799F996-F455-450A-A9F5-E05642E2C881}" presName="connectorText" presStyleLbl="sibTrans2D1" presStyleIdx="0" presStyleCnt="2"/>
      <dgm:spPr/>
      <dgm:t>
        <a:bodyPr/>
        <a:lstStyle/>
        <a:p>
          <a:endParaRPr lang="zh-TW" altLang="en-US"/>
        </a:p>
      </dgm:t>
    </dgm:pt>
    <dgm:pt modelId="{A3CA6BD2-9C93-46C6-BFB0-C3BE2880B8A8}" type="pres">
      <dgm:prSet presAssocID="{FAA61827-0469-451E-A9C6-78D725CE12EA}" presName="node" presStyleLbl="node1" presStyleIdx="1" presStyleCnt="3" custScaleY="244588">
        <dgm:presLayoutVars>
          <dgm:bulletEnabled val="1"/>
        </dgm:presLayoutVars>
      </dgm:prSet>
      <dgm:spPr/>
      <dgm:t>
        <a:bodyPr/>
        <a:lstStyle/>
        <a:p>
          <a:endParaRPr lang="zh-TW" altLang="en-US"/>
        </a:p>
      </dgm:t>
    </dgm:pt>
    <dgm:pt modelId="{E6D08449-496D-4CC5-AB5A-AA51CB8E3B00}" type="pres">
      <dgm:prSet presAssocID="{292E8189-E421-4DB2-B7F5-B0E80E58BB31}" presName="sibTrans" presStyleLbl="sibTrans2D1" presStyleIdx="1" presStyleCnt="2"/>
      <dgm:spPr/>
      <dgm:t>
        <a:bodyPr/>
        <a:lstStyle/>
        <a:p>
          <a:endParaRPr lang="zh-TW" altLang="en-US"/>
        </a:p>
      </dgm:t>
    </dgm:pt>
    <dgm:pt modelId="{588AAE3F-B291-42F6-BEC4-1B41D39F79E3}" type="pres">
      <dgm:prSet presAssocID="{292E8189-E421-4DB2-B7F5-B0E80E58BB31}" presName="connectorText" presStyleLbl="sibTrans2D1" presStyleIdx="1" presStyleCnt="2"/>
      <dgm:spPr/>
      <dgm:t>
        <a:bodyPr/>
        <a:lstStyle/>
        <a:p>
          <a:endParaRPr lang="zh-TW" altLang="en-US"/>
        </a:p>
      </dgm:t>
    </dgm:pt>
    <dgm:pt modelId="{5E97C8E1-A11D-474B-BF4D-E1E5F75CC849}" type="pres">
      <dgm:prSet presAssocID="{80536FDD-FD8D-4E20-AE20-FD5F4AFA6FA6}" presName="node" presStyleLbl="node1" presStyleIdx="2" presStyleCnt="3" custScaleY="244588">
        <dgm:presLayoutVars>
          <dgm:bulletEnabled val="1"/>
        </dgm:presLayoutVars>
      </dgm:prSet>
      <dgm:spPr/>
      <dgm:t>
        <a:bodyPr/>
        <a:lstStyle/>
        <a:p>
          <a:endParaRPr lang="zh-TW" altLang="en-US"/>
        </a:p>
      </dgm:t>
    </dgm:pt>
  </dgm:ptLst>
  <dgm:cxnLst>
    <dgm:cxn modelId="{7AA96DC3-6625-4560-BDE2-C6B079186B8E}" type="presOf" srcId="{292E8189-E421-4DB2-B7F5-B0E80E58BB31}" destId="{E6D08449-496D-4CC5-AB5A-AA51CB8E3B00}" srcOrd="0" destOrd="0" presId="urn:microsoft.com/office/officeart/2005/8/layout/process1"/>
    <dgm:cxn modelId="{1C2869B8-CADC-4F6E-BD86-EA8EDE0139E5}" type="presOf" srcId="{80536FDD-FD8D-4E20-AE20-FD5F4AFA6FA6}" destId="{5E97C8E1-A11D-474B-BF4D-E1E5F75CC849}" srcOrd="0" destOrd="0" presId="urn:microsoft.com/office/officeart/2005/8/layout/process1"/>
    <dgm:cxn modelId="{F682F81E-6142-4E5C-B470-EFC6091D5CBE}" type="presOf" srcId="{1799F996-F455-450A-A9F5-E05642E2C881}" destId="{B81F113E-C96A-4082-9163-50846EE9E4E1}" srcOrd="1" destOrd="0" presId="urn:microsoft.com/office/officeart/2005/8/layout/process1"/>
    <dgm:cxn modelId="{3352274E-BA5C-4165-809F-336D6BAF9186}" type="presOf" srcId="{E8822EBA-DFD1-46A3-867C-979DD5D5EFD5}" destId="{D5C68FC6-E62B-47FE-AE6F-E0D7E05AEE89}" srcOrd="0" destOrd="0" presId="urn:microsoft.com/office/officeart/2005/8/layout/process1"/>
    <dgm:cxn modelId="{7F510F27-C07A-4D80-A1E6-9724F533C5FA}" type="presOf" srcId="{1799F996-F455-450A-A9F5-E05642E2C881}" destId="{4D299E58-CD1F-4A6E-8240-0485F4F2FCC9}" srcOrd="0" destOrd="0" presId="urn:microsoft.com/office/officeart/2005/8/layout/process1"/>
    <dgm:cxn modelId="{A214DEF2-0E17-4C29-9C93-96DADCE39C78}" srcId="{E8822EBA-DFD1-46A3-867C-979DD5D5EFD5}" destId="{39B33FA6-7D07-431D-B9D3-CC958C2558AB}" srcOrd="0" destOrd="0" parTransId="{7A058AFC-47AA-432D-9832-3CC04AF80346}" sibTransId="{1799F996-F455-450A-A9F5-E05642E2C881}"/>
    <dgm:cxn modelId="{D22B5C05-5F6D-4061-B9D7-B6862E2FCA3D}" type="presOf" srcId="{39B33FA6-7D07-431D-B9D3-CC958C2558AB}" destId="{E58ED469-021D-4E38-A191-1AE1EE18AD7B}" srcOrd="0" destOrd="0" presId="urn:microsoft.com/office/officeart/2005/8/layout/process1"/>
    <dgm:cxn modelId="{7734F7EF-723F-4D53-B6A2-C6C51B5FFEB8}" type="presOf" srcId="{292E8189-E421-4DB2-B7F5-B0E80E58BB31}" destId="{588AAE3F-B291-42F6-BEC4-1B41D39F79E3}" srcOrd="1" destOrd="0" presId="urn:microsoft.com/office/officeart/2005/8/layout/process1"/>
    <dgm:cxn modelId="{73DB8650-8AE3-4659-85BF-12CEDD71843B}" type="presOf" srcId="{FAA61827-0469-451E-A9C6-78D725CE12EA}" destId="{A3CA6BD2-9C93-46C6-BFB0-C3BE2880B8A8}" srcOrd="0" destOrd="0" presId="urn:microsoft.com/office/officeart/2005/8/layout/process1"/>
    <dgm:cxn modelId="{81E4E1DE-C69D-4879-A664-20469481BF2E}" srcId="{E8822EBA-DFD1-46A3-867C-979DD5D5EFD5}" destId="{FAA61827-0469-451E-A9C6-78D725CE12EA}" srcOrd="1" destOrd="0" parTransId="{754263BE-A0C4-4A0D-B20A-0E8E432D50B9}" sibTransId="{292E8189-E421-4DB2-B7F5-B0E80E58BB31}"/>
    <dgm:cxn modelId="{28B06AEB-0C2E-44EF-A08B-2BDF972413BA}" srcId="{E8822EBA-DFD1-46A3-867C-979DD5D5EFD5}" destId="{80536FDD-FD8D-4E20-AE20-FD5F4AFA6FA6}" srcOrd="2" destOrd="0" parTransId="{5EE07B0D-C509-4BEC-8E7C-69D616FAA244}" sibTransId="{AFC12403-70FE-4BC4-ADB2-7E259CADAC70}"/>
    <dgm:cxn modelId="{8DFF7AD5-870B-4990-87DE-16CB8C5D773A}" type="presParOf" srcId="{D5C68FC6-E62B-47FE-AE6F-E0D7E05AEE89}" destId="{E58ED469-021D-4E38-A191-1AE1EE18AD7B}" srcOrd="0" destOrd="0" presId="urn:microsoft.com/office/officeart/2005/8/layout/process1"/>
    <dgm:cxn modelId="{038CAE3F-0E4A-437B-BA1F-F6A85809DAC6}" type="presParOf" srcId="{D5C68FC6-E62B-47FE-AE6F-E0D7E05AEE89}" destId="{4D299E58-CD1F-4A6E-8240-0485F4F2FCC9}" srcOrd="1" destOrd="0" presId="urn:microsoft.com/office/officeart/2005/8/layout/process1"/>
    <dgm:cxn modelId="{D4214B8F-A6FA-4D9E-A440-033EA8FF0275}" type="presParOf" srcId="{4D299E58-CD1F-4A6E-8240-0485F4F2FCC9}" destId="{B81F113E-C96A-4082-9163-50846EE9E4E1}" srcOrd="0" destOrd="0" presId="urn:microsoft.com/office/officeart/2005/8/layout/process1"/>
    <dgm:cxn modelId="{37200CE8-1BAB-4CBA-B58B-0F2434C4EA8B}" type="presParOf" srcId="{D5C68FC6-E62B-47FE-AE6F-E0D7E05AEE89}" destId="{A3CA6BD2-9C93-46C6-BFB0-C3BE2880B8A8}" srcOrd="2" destOrd="0" presId="urn:microsoft.com/office/officeart/2005/8/layout/process1"/>
    <dgm:cxn modelId="{3B460C93-7943-4919-8FAB-4459193C3890}" type="presParOf" srcId="{D5C68FC6-E62B-47FE-AE6F-E0D7E05AEE89}" destId="{E6D08449-496D-4CC5-AB5A-AA51CB8E3B00}" srcOrd="3" destOrd="0" presId="urn:microsoft.com/office/officeart/2005/8/layout/process1"/>
    <dgm:cxn modelId="{BD9786EC-1DC3-4C00-89AF-07BBDD38C97B}" type="presParOf" srcId="{E6D08449-496D-4CC5-AB5A-AA51CB8E3B00}" destId="{588AAE3F-B291-42F6-BEC4-1B41D39F79E3}" srcOrd="0" destOrd="0" presId="urn:microsoft.com/office/officeart/2005/8/layout/process1"/>
    <dgm:cxn modelId="{72B56F70-E1AA-47A9-8C77-9CA753D6BA34}" type="presParOf" srcId="{D5C68FC6-E62B-47FE-AE6F-E0D7E05AEE89}" destId="{5E97C8E1-A11D-474B-BF4D-E1E5F75CC849}" srcOrd="4"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6A180F-D909-4275-BB21-07478AC79840}">
      <dsp:nvSpPr>
        <dsp:cNvPr id="0" name=""/>
        <dsp:cNvSpPr/>
      </dsp:nvSpPr>
      <dsp:spPr>
        <a:xfrm>
          <a:off x="-66128" y="184541"/>
          <a:ext cx="8143932" cy="5089957"/>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8D192-8E27-46C6-8A8C-4D4CFF71A6F7}">
      <dsp:nvSpPr>
        <dsp:cNvPr id="0" name=""/>
        <dsp:cNvSpPr/>
      </dsp:nvSpPr>
      <dsp:spPr>
        <a:xfrm>
          <a:off x="992583" y="3686443"/>
          <a:ext cx="211742" cy="211742"/>
        </a:xfrm>
        <a:prstGeom prst="ellipse">
          <a:avLst/>
        </a:prstGeom>
        <a:solidFill>
          <a:schemeClr val="accent1">
            <a:hueOff val="0"/>
            <a:satOff val="0"/>
            <a:lumOff val="0"/>
            <a:alphaOff val="0"/>
          </a:schemeClr>
        </a:solidFill>
        <a:ln w="38100" cap="flat" cmpd="dbl" algn="ctr">
          <a:solidFill>
            <a:schemeClr val="lt1">
              <a:hueOff val="0"/>
              <a:satOff val="0"/>
              <a:lumOff val="0"/>
              <a:alphaOff val="0"/>
            </a:schemeClr>
          </a:solidFill>
          <a:prstDash val="solid"/>
        </a:ln>
        <a:effectLst>
          <a:outerShdw blurRad="190500" dist="78600" dir="2700000" rotWithShape="0">
            <a:srgbClr val="000000">
              <a:alpha val="35500"/>
            </a:srgbClr>
          </a:outerShdw>
        </a:effectLst>
      </dsp:spPr>
      <dsp:style>
        <a:lnRef idx="3">
          <a:scrgbClr r="0" g="0" b="0"/>
        </a:lnRef>
        <a:fillRef idx="1">
          <a:scrgbClr r="0" g="0" b="0"/>
        </a:fillRef>
        <a:effectRef idx="1">
          <a:scrgbClr r="0" g="0" b="0"/>
        </a:effectRef>
        <a:fontRef idx="minor">
          <a:schemeClr val="lt1"/>
        </a:fontRef>
      </dsp:style>
    </dsp:sp>
    <dsp:sp modelId="{272F4F57-5A6B-4FB7-BDE4-97124F325BE4}">
      <dsp:nvSpPr>
        <dsp:cNvPr id="0" name=""/>
        <dsp:cNvSpPr/>
      </dsp:nvSpPr>
      <dsp:spPr>
        <a:xfrm>
          <a:off x="787047" y="4108936"/>
          <a:ext cx="2549055" cy="1062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198" tIns="0" rIns="0" bIns="0" numCol="1" spcCol="1270" anchor="t"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effectLst>
                <a:outerShdw blurRad="38100" dist="38100" dir="2700000" algn="tl">
                  <a:srgbClr val="000000">
                    <a:alpha val="43137"/>
                  </a:srgbClr>
                </a:outerShdw>
              </a:effectLst>
            </a:rPr>
            <a:t>Babylonians</a:t>
          </a:r>
          <a:endParaRPr lang="zh-TW" altLang="en-US" sz="3600" b="1" kern="1200" dirty="0">
            <a:solidFill>
              <a:schemeClr val="bg1"/>
            </a:solidFill>
            <a:effectLst>
              <a:outerShdw blurRad="38100" dist="38100" dir="2700000" algn="tl">
                <a:srgbClr val="000000">
                  <a:alpha val="43137"/>
                </a:srgbClr>
              </a:outerShdw>
            </a:effectLst>
          </a:endParaRPr>
        </a:p>
      </dsp:txBody>
      <dsp:txXfrm>
        <a:off x="787047" y="4108936"/>
        <a:ext cx="2549055" cy="1062663"/>
      </dsp:txXfrm>
    </dsp:sp>
    <dsp:sp modelId="{8768AC91-1AA7-4DDD-8D4E-262EF4D20D79}">
      <dsp:nvSpPr>
        <dsp:cNvPr id="0" name=""/>
        <dsp:cNvSpPr/>
      </dsp:nvSpPr>
      <dsp:spPr>
        <a:xfrm>
          <a:off x="4071966" y="1857388"/>
          <a:ext cx="382764" cy="382764"/>
        </a:xfrm>
        <a:prstGeom prst="ellipse">
          <a:avLst/>
        </a:prstGeom>
        <a:solidFill>
          <a:schemeClr val="accent1">
            <a:hueOff val="0"/>
            <a:satOff val="0"/>
            <a:lumOff val="0"/>
            <a:alphaOff val="0"/>
          </a:schemeClr>
        </a:solidFill>
        <a:ln w="34925" cap="flat" cmpd="dbl" algn="ctr">
          <a:solidFill>
            <a:schemeClr val="tx1"/>
          </a:solidFill>
          <a:prstDash val="solid"/>
        </a:ln>
        <a:effectLst>
          <a:outerShdw blurRad="40000" dist="20000" dir="5400000" sx="80000" sy="8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704884E-6E0D-40D6-AD84-2DA73C9EE3EA}">
      <dsp:nvSpPr>
        <dsp:cNvPr id="0" name=""/>
        <dsp:cNvSpPr/>
      </dsp:nvSpPr>
      <dsp:spPr>
        <a:xfrm>
          <a:off x="2183147" y="3255772"/>
          <a:ext cx="1954543" cy="1160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819" tIns="0" rIns="0" bIns="0" numCol="1" spcCol="1270" anchor="t" anchorCtr="0">
          <a:noAutofit/>
        </a:bodyPr>
        <a:lstStyle/>
        <a:p>
          <a:pPr lvl="0" algn="l" defTabSz="1600200">
            <a:lnSpc>
              <a:spcPct val="90000"/>
            </a:lnSpc>
            <a:spcBef>
              <a:spcPct val="0"/>
            </a:spcBef>
            <a:spcAft>
              <a:spcPct val="35000"/>
            </a:spcAft>
          </a:pPr>
          <a:r>
            <a:rPr lang="en-US" altLang="zh-TW" sz="3600" b="1" kern="1200" dirty="0" smtClean="0">
              <a:solidFill>
                <a:schemeClr val="bg1"/>
              </a:solidFill>
              <a:effectLst>
                <a:outerShdw blurRad="38100" dist="38100" dir="2700000" algn="tl">
                  <a:srgbClr val="000000">
                    <a:alpha val="43137"/>
                  </a:srgbClr>
                </a:outerShdw>
              </a:effectLst>
            </a:rPr>
            <a:t>Greeks</a:t>
          </a:r>
          <a:endParaRPr lang="zh-TW" altLang="en-US" sz="2400" b="1" kern="1200" dirty="0">
            <a:solidFill>
              <a:schemeClr val="bg1"/>
            </a:solidFill>
            <a:effectLst>
              <a:outerShdw blurRad="38100" dist="38100" dir="2700000" algn="tl">
                <a:srgbClr val="000000">
                  <a:alpha val="43137"/>
                </a:srgbClr>
              </a:outerShdw>
            </a:effectLst>
          </a:endParaRPr>
        </a:p>
      </dsp:txBody>
      <dsp:txXfrm>
        <a:off x="2183147" y="3255772"/>
        <a:ext cx="1954543" cy="1160322"/>
      </dsp:txXfrm>
    </dsp:sp>
    <dsp:sp modelId="{A8BAB186-0415-4DF6-B7AC-4D17883D94B9}">
      <dsp:nvSpPr>
        <dsp:cNvPr id="0" name=""/>
        <dsp:cNvSpPr/>
      </dsp:nvSpPr>
      <dsp:spPr>
        <a:xfrm>
          <a:off x="5716064" y="1406140"/>
          <a:ext cx="529355" cy="529355"/>
        </a:xfrm>
        <a:prstGeom prst="ellipse">
          <a:avLst/>
        </a:prstGeom>
        <a:solidFill>
          <a:schemeClr val="accent1">
            <a:hueOff val="0"/>
            <a:satOff val="0"/>
            <a:lumOff val="0"/>
            <a:alphaOff val="0"/>
          </a:schemeClr>
        </a:solidFill>
        <a:ln w="38100" cap="flat" cmpd="dbl" algn="ctr">
          <a:solidFill>
            <a:schemeClr val="lt1">
              <a:hueOff val="0"/>
              <a:satOff val="0"/>
              <a:lumOff val="0"/>
              <a:alphaOff val="0"/>
            </a:schemeClr>
          </a:solidFill>
          <a:prstDash val="solid"/>
        </a:ln>
        <a:effectLst>
          <a:outerShdw blurRad="190500" dist="78600" dir="2700000" rotWithShape="0">
            <a:srgbClr val="000000">
              <a:alpha val="35500"/>
            </a:srgbClr>
          </a:outerShdw>
        </a:effectLst>
      </dsp:spPr>
      <dsp:style>
        <a:lnRef idx="3">
          <a:scrgbClr r="0" g="0" b="0"/>
        </a:lnRef>
        <a:fillRef idx="1">
          <a:scrgbClr r="0" g="0" b="0"/>
        </a:fillRef>
        <a:effectRef idx="1">
          <a:scrgbClr r="0" g="0" b="0"/>
        </a:effectRef>
        <a:fontRef idx="minor">
          <a:schemeClr val="lt1"/>
        </a:fontRef>
      </dsp:style>
    </dsp:sp>
    <dsp:sp modelId="{C2563526-F0D6-4353-AEC2-C44AC199F246}">
      <dsp:nvSpPr>
        <dsp:cNvPr id="0" name=""/>
        <dsp:cNvSpPr/>
      </dsp:nvSpPr>
      <dsp:spPr>
        <a:xfrm>
          <a:off x="3929082" y="285748"/>
          <a:ext cx="3766405" cy="145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95" tIns="0" rIns="0" bIns="0" numCol="1" spcCol="1270" anchor="t" anchorCtr="0">
          <a:noAutofit/>
        </a:bodyPr>
        <a:lstStyle/>
        <a:p>
          <a:pPr lvl="0" algn="ctr" defTabSz="1778000">
            <a:lnSpc>
              <a:spcPct val="90000"/>
            </a:lnSpc>
            <a:spcBef>
              <a:spcPct val="0"/>
            </a:spcBef>
            <a:spcAft>
              <a:spcPct val="35000"/>
            </a:spcAft>
          </a:pPr>
          <a:r>
            <a:rPr lang="en-US" altLang="zh-TW" sz="4000" b="1" kern="1200" dirty="0" smtClean="0">
              <a:solidFill>
                <a:schemeClr val="bg1"/>
              </a:solidFill>
              <a:effectLst>
                <a:outerShdw blurRad="38100" dist="38100" dir="2700000" algn="tl">
                  <a:srgbClr val="000000">
                    <a:alpha val="43137"/>
                  </a:srgbClr>
                </a:outerShdw>
              </a:effectLst>
            </a:rPr>
            <a:t>Arabic-speaking</a:t>
          </a:r>
          <a:r>
            <a:rPr lang="en-US" altLang="zh-TW" sz="4000" b="1" kern="1200" dirty="0" smtClean="0">
              <a:solidFill>
                <a:schemeClr val="bg1"/>
              </a:solidFill>
            </a:rPr>
            <a:t>           world</a:t>
          </a:r>
          <a:endParaRPr lang="zh-TW" altLang="en-US" sz="4000" b="1" kern="1200" dirty="0">
            <a:solidFill>
              <a:schemeClr val="bg1"/>
            </a:solidFill>
          </a:endParaRPr>
        </a:p>
      </dsp:txBody>
      <dsp:txXfrm>
        <a:off x="3929082" y="285748"/>
        <a:ext cx="3766405" cy="14591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D09A093-1E40-485C-B185-0A0AFC045EAD}">
      <dsp:nvSpPr>
        <dsp:cNvPr id="0" name=""/>
        <dsp:cNvSpPr/>
      </dsp:nvSpPr>
      <dsp:spPr>
        <a:xfrm>
          <a:off x="781553" y="71438"/>
          <a:ext cx="2147411" cy="1284900"/>
        </a:xfrm>
        <a:prstGeom prst="roundRect">
          <a:avLst>
            <a:gd name="adj" fmla="val 10000"/>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Feudalism</a:t>
          </a:r>
          <a:endParaRPr lang="zh-TW" sz="4000" b="1" kern="1200" dirty="0"/>
        </a:p>
      </dsp:txBody>
      <dsp:txXfrm>
        <a:off x="781553" y="71438"/>
        <a:ext cx="2147411" cy="1284900"/>
      </dsp:txXfrm>
    </dsp:sp>
    <dsp:sp modelId="{751E18E1-A3F0-48EF-B8D5-C409FAEC0E40}">
      <dsp:nvSpPr>
        <dsp:cNvPr id="0" name=""/>
        <dsp:cNvSpPr/>
      </dsp:nvSpPr>
      <dsp:spPr>
        <a:xfrm>
          <a:off x="3116620" y="448342"/>
          <a:ext cx="452079" cy="531092"/>
        </a:xfrm>
        <a:prstGeom prst="rightArrow">
          <a:avLst>
            <a:gd name="adj1" fmla="val 60000"/>
            <a:gd name="adj2" fmla="val 50000"/>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3116620" y="448342"/>
        <a:ext cx="452079" cy="531092"/>
      </dsp:txXfrm>
    </dsp:sp>
    <dsp:sp modelId="{43A943CB-2D07-4C66-BEAE-47D58844FE8D}">
      <dsp:nvSpPr>
        <dsp:cNvPr id="0" name=""/>
        <dsp:cNvSpPr/>
      </dsp:nvSpPr>
      <dsp:spPr>
        <a:xfrm>
          <a:off x="3781946" y="71438"/>
          <a:ext cx="2428889" cy="1284900"/>
        </a:xfrm>
        <a:prstGeom prst="roundRect">
          <a:avLst>
            <a:gd name="adj" fmla="val 10000"/>
          </a:avLst>
        </a:prstGeom>
        <a:solidFill>
          <a:schemeClr val="accent5">
            <a:shade val="50000"/>
            <a:hueOff val="140238"/>
            <a:satOff val="-4978"/>
            <a:lumOff val="12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Renaissance</a:t>
          </a:r>
          <a:endParaRPr lang="zh-TW" altLang="en-US" sz="2200" b="1" kern="1200" dirty="0"/>
        </a:p>
      </dsp:txBody>
      <dsp:txXfrm>
        <a:off x="3781946" y="71438"/>
        <a:ext cx="2428889" cy="1284900"/>
      </dsp:txXfrm>
    </dsp:sp>
    <dsp:sp modelId="{48467CA6-3049-4626-9880-C9A9E6D3B4C6}">
      <dsp:nvSpPr>
        <dsp:cNvPr id="0" name=""/>
        <dsp:cNvSpPr/>
      </dsp:nvSpPr>
      <dsp:spPr>
        <a:xfrm>
          <a:off x="6368000" y="448342"/>
          <a:ext cx="378623" cy="531092"/>
        </a:xfrm>
        <a:prstGeom prst="rightArrow">
          <a:avLst>
            <a:gd name="adj1" fmla="val 60000"/>
            <a:gd name="adj2" fmla="val 50000"/>
          </a:avLst>
        </a:prstGeom>
        <a:solidFill>
          <a:schemeClr val="accent5">
            <a:shade val="90000"/>
            <a:hueOff val="167688"/>
            <a:satOff val="-5344"/>
            <a:lumOff val="118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6368000" y="448342"/>
        <a:ext cx="378623" cy="531092"/>
      </dsp:txXfrm>
    </dsp:sp>
    <dsp:sp modelId="{C234F3EA-B15B-4F78-AE1B-4DC5054A39A3}">
      <dsp:nvSpPr>
        <dsp:cNvPr id="0" name=""/>
        <dsp:cNvSpPr/>
      </dsp:nvSpPr>
      <dsp:spPr>
        <a:xfrm>
          <a:off x="6925219" y="71438"/>
          <a:ext cx="2574726" cy="1284900"/>
        </a:xfrm>
        <a:prstGeom prst="roundRect">
          <a:avLst>
            <a:gd name="adj" fmla="val 10000"/>
          </a:avLst>
        </a:prstGeom>
        <a:solidFill>
          <a:schemeClr val="accent5">
            <a:shade val="50000"/>
            <a:hueOff val="280476"/>
            <a:satOff val="-9957"/>
            <a:lumOff val="25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Reformation</a:t>
          </a:r>
          <a:endParaRPr lang="zh-TW" altLang="en-US" sz="2200" b="1" kern="1200" dirty="0"/>
        </a:p>
      </dsp:txBody>
      <dsp:txXfrm>
        <a:off x="6925219" y="71438"/>
        <a:ext cx="2574726" cy="1284900"/>
      </dsp:txXfrm>
    </dsp:sp>
    <dsp:sp modelId="{8F74F763-3CCD-4A7A-90D7-F2F98858910A}">
      <dsp:nvSpPr>
        <dsp:cNvPr id="0" name=""/>
        <dsp:cNvSpPr/>
      </dsp:nvSpPr>
      <dsp:spPr>
        <a:xfrm rot="4865768">
          <a:off x="8203171" y="1368447"/>
          <a:ext cx="307116" cy="531092"/>
        </a:xfrm>
        <a:prstGeom prst="rightArrow">
          <a:avLst>
            <a:gd name="adj1" fmla="val 60000"/>
            <a:gd name="adj2" fmla="val 50000"/>
          </a:avLst>
        </a:prstGeom>
        <a:solidFill>
          <a:schemeClr val="accent5">
            <a:shade val="90000"/>
            <a:hueOff val="335377"/>
            <a:satOff val="-10689"/>
            <a:lumOff val="237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TW" altLang="en-US" sz="1500" kern="1200"/>
        </a:p>
      </dsp:txBody>
      <dsp:txXfrm rot="4865768">
        <a:off x="8203171" y="1368447"/>
        <a:ext cx="307116" cy="531092"/>
      </dsp:txXfrm>
    </dsp:sp>
    <dsp:sp modelId="{9CEBB8E8-94F7-4299-9A08-84052DA0F90E}">
      <dsp:nvSpPr>
        <dsp:cNvPr id="0" name=""/>
        <dsp:cNvSpPr/>
      </dsp:nvSpPr>
      <dsp:spPr>
        <a:xfrm>
          <a:off x="7359772" y="1928822"/>
          <a:ext cx="2287593" cy="1284900"/>
        </a:xfrm>
        <a:prstGeom prst="roundRect">
          <a:avLst>
            <a:gd name="adj" fmla="val 10000"/>
          </a:avLst>
        </a:prstGeom>
        <a:solidFill>
          <a:schemeClr val="accent5">
            <a:shade val="50000"/>
            <a:hueOff val="420714"/>
            <a:satOff val="-14935"/>
            <a:lumOff val="3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Absolutism</a:t>
          </a:r>
          <a:endParaRPr lang="zh-TW" altLang="en-US" sz="2500" b="1" kern="1200" dirty="0"/>
        </a:p>
      </dsp:txBody>
      <dsp:txXfrm>
        <a:off x="7359772" y="1928822"/>
        <a:ext cx="2287593" cy="1284900"/>
      </dsp:txXfrm>
    </dsp:sp>
    <dsp:sp modelId="{8FBCDB01-898D-4D54-A74C-64F7D850538B}">
      <dsp:nvSpPr>
        <dsp:cNvPr id="0" name=""/>
        <dsp:cNvSpPr/>
      </dsp:nvSpPr>
      <dsp:spPr>
        <a:xfrm rot="10619334">
          <a:off x="6983305" y="2378692"/>
          <a:ext cx="266274" cy="531092"/>
        </a:xfrm>
        <a:prstGeom prst="rightArrow">
          <a:avLst>
            <a:gd name="adj1" fmla="val 60000"/>
            <a:gd name="adj2" fmla="val 50000"/>
          </a:avLst>
        </a:prstGeom>
        <a:solidFill>
          <a:schemeClr val="accent5">
            <a:shade val="90000"/>
            <a:hueOff val="503065"/>
            <a:satOff val="-16033"/>
            <a:lumOff val="3560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10619334">
        <a:off x="6983305" y="2378692"/>
        <a:ext cx="266274" cy="531092"/>
      </dsp:txXfrm>
    </dsp:sp>
    <dsp:sp modelId="{0C1F529B-6AC8-4443-87BA-186996F3DFE7}">
      <dsp:nvSpPr>
        <dsp:cNvPr id="0" name=""/>
        <dsp:cNvSpPr/>
      </dsp:nvSpPr>
      <dsp:spPr>
        <a:xfrm>
          <a:off x="4716561" y="2071703"/>
          <a:ext cx="2141500" cy="1284900"/>
        </a:xfrm>
        <a:prstGeom prst="roundRect">
          <a:avLst>
            <a:gd name="adj" fmla="val 10000"/>
          </a:avLst>
        </a:prstGeom>
        <a:solidFill>
          <a:schemeClr val="accent5">
            <a:shade val="50000"/>
            <a:hueOff val="420714"/>
            <a:satOff val="-14935"/>
            <a:lumOff val="384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Capitalism</a:t>
          </a:r>
          <a:endParaRPr lang="zh-TW" altLang="en-US" sz="2500" b="1" kern="1200" dirty="0"/>
        </a:p>
      </dsp:txBody>
      <dsp:txXfrm>
        <a:off x="4716561" y="2071703"/>
        <a:ext cx="2141500" cy="1284900"/>
      </dsp:txXfrm>
    </dsp:sp>
    <dsp:sp modelId="{A5393DF8-819B-44AD-A68D-C31E5C751330}">
      <dsp:nvSpPr>
        <dsp:cNvPr id="0" name=""/>
        <dsp:cNvSpPr/>
      </dsp:nvSpPr>
      <dsp:spPr>
        <a:xfrm rot="10943092">
          <a:off x="4125775" y="2388106"/>
          <a:ext cx="417722" cy="531092"/>
        </a:xfrm>
        <a:prstGeom prst="rightArrow">
          <a:avLst>
            <a:gd name="adj1" fmla="val 60000"/>
            <a:gd name="adj2" fmla="val 50000"/>
          </a:avLst>
        </a:prstGeom>
        <a:solidFill>
          <a:schemeClr val="accent5">
            <a:shade val="90000"/>
            <a:hueOff val="335377"/>
            <a:satOff val="-10689"/>
            <a:lumOff val="237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10943092">
        <a:off x="4125775" y="2388106"/>
        <a:ext cx="417722" cy="531092"/>
      </dsp:txXfrm>
    </dsp:sp>
    <dsp:sp modelId="{739A1EB5-B436-4025-A940-1455565A6487}">
      <dsp:nvSpPr>
        <dsp:cNvPr id="0" name=""/>
        <dsp:cNvSpPr/>
      </dsp:nvSpPr>
      <dsp:spPr>
        <a:xfrm>
          <a:off x="784166" y="1928822"/>
          <a:ext cx="3144922" cy="1284900"/>
        </a:xfrm>
        <a:prstGeom prst="roundRect">
          <a:avLst>
            <a:gd name="adj" fmla="val 10000"/>
          </a:avLst>
        </a:prstGeom>
        <a:solidFill>
          <a:schemeClr val="accent5">
            <a:shade val="50000"/>
            <a:hueOff val="280476"/>
            <a:satOff val="-9957"/>
            <a:lumOff val="25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Industrialization</a:t>
          </a:r>
          <a:endParaRPr lang="zh-TW" altLang="en-US" sz="2200" b="1" kern="1200" dirty="0"/>
        </a:p>
      </dsp:txBody>
      <dsp:txXfrm>
        <a:off x="784166" y="1928822"/>
        <a:ext cx="3144922" cy="1284900"/>
      </dsp:txXfrm>
    </dsp:sp>
    <dsp:sp modelId="{0D930491-AB8E-4B8F-B8D0-3E250F0B2360}">
      <dsp:nvSpPr>
        <dsp:cNvPr id="0" name=""/>
        <dsp:cNvSpPr/>
      </dsp:nvSpPr>
      <dsp:spPr>
        <a:xfrm rot="5774542">
          <a:off x="2080536" y="3260479"/>
          <a:ext cx="343315" cy="531092"/>
        </a:xfrm>
        <a:prstGeom prst="rightArrow">
          <a:avLst>
            <a:gd name="adj1" fmla="val 60000"/>
            <a:gd name="adj2" fmla="val 50000"/>
          </a:avLst>
        </a:prstGeom>
        <a:solidFill>
          <a:schemeClr val="accent5">
            <a:shade val="90000"/>
            <a:hueOff val="167688"/>
            <a:satOff val="-5344"/>
            <a:lumOff val="118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zh-TW" altLang="en-US" sz="1700" kern="1200"/>
        </a:p>
      </dsp:txBody>
      <dsp:txXfrm rot="5774542">
        <a:off x="2080536" y="3260479"/>
        <a:ext cx="343315" cy="531092"/>
      </dsp:txXfrm>
    </dsp:sp>
    <dsp:sp modelId="{3562E5F8-7DBB-40A1-B5E2-FB2F245BEA32}">
      <dsp:nvSpPr>
        <dsp:cNvPr id="0" name=""/>
        <dsp:cNvSpPr/>
      </dsp:nvSpPr>
      <dsp:spPr>
        <a:xfrm>
          <a:off x="642977" y="3857646"/>
          <a:ext cx="3005339" cy="1284900"/>
        </a:xfrm>
        <a:prstGeom prst="roundRect">
          <a:avLst>
            <a:gd name="adj" fmla="val 10000"/>
          </a:avLst>
        </a:prstGeom>
        <a:solidFill>
          <a:schemeClr val="accent5">
            <a:shade val="50000"/>
            <a:hueOff val="140238"/>
            <a:satOff val="-4978"/>
            <a:lumOff val="12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smtClean="0"/>
            <a:t>Modernization</a:t>
          </a:r>
          <a:endParaRPr lang="zh-TW" altLang="en-US" sz="2500" b="1" kern="1200" dirty="0"/>
        </a:p>
      </dsp:txBody>
      <dsp:txXfrm>
        <a:off x="642977" y="3857646"/>
        <a:ext cx="3005339" cy="12849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D628A7-B9BE-4343-8D88-9142D205265D}">
      <dsp:nvSpPr>
        <dsp:cNvPr id="0" name=""/>
        <dsp:cNvSpPr/>
      </dsp:nvSpPr>
      <dsp:spPr>
        <a:xfrm>
          <a:off x="2400696" y="568"/>
          <a:ext cx="5995616" cy="221523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smtClean="0"/>
            <a:t>Westerners</a:t>
          </a:r>
          <a:r>
            <a:rPr lang="en-US" sz="3200" kern="1200" dirty="0" smtClean="0"/>
            <a:t> give attention</a:t>
          </a:r>
          <a:endParaRPr lang="zh-TW" altLang="en-US" sz="3200" kern="1200" dirty="0"/>
        </a:p>
        <a:p>
          <a:pPr marL="285750" lvl="1" indent="-285750" algn="l" defTabSz="1422400">
            <a:lnSpc>
              <a:spcPct val="90000"/>
            </a:lnSpc>
            <a:spcBef>
              <a:spcPct val="0"/>
            </a:spcBef>
            <a:spcAft>
              <a:spcPct val="15000"/>
            </a:spcAft>
            <a:buChar char="••"/>
          </a:pPr>
          <a:r>
            <a:rPr lang="en-US" sz="3200" kern="1200" dirty="0" smtClean="0"/>
            <a:t>e.g. Chinese, Indian, or Arabic thought </a:t>
          </a:r>
          <a:endParaRPr lang="zh-TW" altLang="en-US" sz="3200" kern="1200" dirty="0"/>
        </a:p>
      </dsp:txBody>
      <dsp:txXfrm>
        <a:off x="2400696" y="568"/>
        <a:ext cx="5995616" cy="2215237"/>
      </dsp:txXfrm>
    </dsp:sp>
    <dsp:sp modelId="{1A2AF53D-5011-466F-8631-EF955620A2FE}">
      <dsp:nvSpPr>
        <dsp:cNvPr id="0" name=""/>
        <dsp:cNvSpPr/>
      </dsp:nvSpPr>
      <dsp:spPr>
        <a:xfrm>
          <a:off x="2454" y="568"/>
          <a:ext cx="2398241" cy="221523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b="1" kern="1200" dirty="0" smtClean="0"/>
            <a:t>Written thought</a:t>
          </a:r>
          <a:endParaRPr lang="zh-TW" altLang="en-US" sz="4300" kern="1200" dirty="0"/>
        </a:p>
      </dsp:txBody>
      <dsp:txXfrm>
        <a:off x="2454" y="568"/>
        <a:ext cx="2398241" cy="2215237"/>
      </dsp:txXfrm>
    </dsp:sp>
    <dsp:sp modelId="{8E98B4F4-C832-445E-8502-5D9A865E5814}">
      <dsp:nvSpPr>
        <dsp:cNvPr id="0" name=""/>
        <dsp:cNvSpPr/>
      </dsp:nvSpPr>
      <dsp:spPr>
        <a:xfrm>
          <a:off x="2403934" y="2437329"/>
          <a:ext cx="5989141" cy="2215237"/>
        </a:xfrm>
        <a:prstGeom prst="rightArrow">
          <a:avLst>
            <a:gd name="adj1" fmla="val 75000"/>
            <a:gd name="adj2" fmla="val 50000"/>
          </a:avLst>
        </a:prstGeom>
        <a:solidFill>
          <a:schemeClr val="accent5">
            <a:tint val="40000"/>
            <a:alpha val="90000"/>
            <a:hueOff val="1264788"/>
            <a:satOff val="-16355"/>
            <a:lumOff val="-2171"/>
            <a:alphaOff val="0"/>
          </a:schemeClr>
        </a:solidFill>
        <a:ln w="25400" cap="flat" cmpd="sng" algn="ctr">
          <a:solidFill>
            <a:schemeClr val="accent5">
              <a:tint val="40000"/>
              <a:alpha val="90000"/>
              <a:hueOff val="1264788"/>
              <a:satOff val="-16355"/>
              <a:lumOff val="-21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n-US" sz="3300" b="1" kern="1200" dirty="0" smtClean="0"/>
            <a:t>get less attention</a:t>
          </a:r>
          <a:endParaRPr lang="zh-TW" altLang="en-US" sz="3300" b="1" kern="1200" dirty="0"/>
        </a:p>
        <a:p>
          <a:pPr marL="285750" lvl="1" indent="-285750" algn="l" defTabSz="1466850">
            <a:lnSpc>
              <a:spcPct val="90000"/>
            </a:lnSpc>
            <a:spcBef>
              <a:spcPct val="0"/>
            </a:spcBef>
            <a:spcAft>
              <a:spcPct val="15000"/>
            </a:spcAft>
            <a:buChar char="••"/>
          </a:pPr>
          <a:r>
            <a:rPr lang="en-US" sz="3300" kern="1200" dirty="0" smtClean="0"/>
            <a:t>e.g. the </a:t>
          </a:r>
          <a:r>
            <a:rPr lang="en-US" sz="3300" kern="1200" dirty="0" err="1" smtClean="0"/>
            <a:t>Bagre</a:t>
          </a:r>
          <a:r>
            <a:rPr lang="en-US" sz="3300" kern="1200" dirty="0" smtClean="0"/>
            <a:t> of the </a:t>
          </a:r>
          <a:r>
            <a:rPr lang="en-US" sz="3300" kern="1200" dirty="0" err="1" smtClean="0"/>
            <a:t>LoDagaa</a:t>
          </a:r>
          <a:r>
            <a:rPr lang="en-US" sz="3300" kern="1200" dirty="0" smtClean="0"/>
            <a:t> of northern Ghana</a:t>
          </a:r>
          <a:endParaRPr lang="zh-TW" altLang="en-US" sz="3300" kern="1200" dirty="0"/>
        </a:p>
      </dsp:txBody>
      <dsp:txXfrm>
        <a:off x="2403934" y="2437329"/>
        <a:ext cx="5989141" cy="2215237"/>
      </dsp:txXfrm>
    </dsp:sp>
    <dsp:sp modelId="{CCB28003-E1CE-4FEC-B41E-B50BDCD49180}">
      <dsp:nvSpPr>
        <dsp:cNvPr id="0" name=""/>
        <dsp:cNvSpPr/>
      </dsp:nvSpPr>
      <dsp:spPr>
        <a:xfrm>
          <a:off x="5692" y="2437329"/>
          <a:ext cx="2398241" cy="2215237"/>
        </a:xfrm>
        <a:prstGeom prst="roundRect">
          <a:avLst/>
        </a:prstGeom>
        <a:solidFill>
          <a:schemeClr val="accent5">
            <a:hueOff val="2496356"/>
            <a:satOff val="17981"/>
            <a:lumOff val="-11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b="1" kern="1200" dirty="0" smtClean="0"/>
            <a:t>Non-literate societies</a:t>
          </a:r>
          <a:endParaRPr lang="zh-TW" altLang="en-US" sz="4300" kern="1200" dirty="0"/>
        </a:p>
      </dsp:txBody>
      <dsp:txXfrm>
        <a:off x="5692" y="2437329"/>
        <a:ext cx="2398241" cy="221523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A2D938-D269-47C9-A9AA-DFCC36CF8954}">
      <dsp:nvSpPr>
        <dsp:cNvPr id="0" name=""/>
        <dsp:cNvSpPr/>
      </dsp:nvSpPr>
      <dsp:spPr>
        <a:xfrm>
          <a:off x="617219" y="0"/>
          <a:ext cx="6995160" cy="452596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11CFE1-249B-49B7-A200-FE551CE24340}">
      <dsp:nvSpPr>
        <dsp:cNvPr id="0" name=""/>
        <dsp:cNvSpPr/>
      </dsp:nvSpPr>
      <dsp:spPr>
        <a:xfrm>
          <a:off x="136222" y="1357788"/>
          <a:ext cx="2468880" cy="181038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advance</a:t>
          </a:r>
          <a:endParaRPr lang="zh-TW" altLang="en-US" sz="4600" kern="1200" dirty="0"/>
        </a:p>
      </dsp:txBody>
      <dsp:txXfrm>
        <a:off x="136222" y="1357788"/>
        <a:ext cx="2468880" cy="1810385"/>
      </dsp:txXfrm>
    </dsp:sp>
    <dsp:sp modelId="{ECEAB4A7-CB13-418E-9D4B-4105649905CB}">
      <dsp:nvSpPr>
        <dsp:cNvPr id="0" name=""/>
        <dsp:cNvSpPr/>
      </dsp:nvSpPr>
      <dsp:spPr>
        <a:xfrm>
          <a:off x="2880360" y="1357788"/>
          <a:ext cx="2468880" cy="1810385"/>
        </a:xfrm>
        <a:prstGeom prst="roundRect">
          <a:avLst/>
        </a:prstGeom>
        <a:solidFill>
          <a:schemeClr val="accent4">
            <a:hueOff val="1388798"/>
            <a:satOff val="4849"/>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progress</a:t>
          </a:r>
          <a:endParaRPr lang="zh-TW" altLang="en-US" sz="4600" kern="1200" dirty="0"/>
        </a:p>
      </dsp:txBody>
      <dsp:txXfrm>
        <a:off x="2880360" y="1357788"/>
        <a:ext cx="2468880" cy="1810385"/>
      </dsp:txXfrm>
    </dsp:sp>
    <dsp:sp modelId="{8D6C8785-D36B-4654-BD53-29CF7444624A}">
      <dsp:nvSpPr>
        <dsp:cNvPr id="0" name=""/>
        <dsp:cNvSpPr/>
      </dsp:nvSpPr>
      <dsp:spPr>
        <a:xfrm>
          <a:off x="5624497" y="1357788"/>
          <a:ext cx="2468880" cy="1810385"/>
        </a:xfrm>
        <a:prstGeom prst="roundRect">
          <a:avLst/>
        </a:prstGeom>
        <a:solidFill>
          <a:schemeClr val="accent4">
            <a:hueOff val="2777596"/>
            <a:satOff val="9698"/>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altLang="zh-TW" sz="4600" kern="1200" dirty="0" smtClean="0"/>
            <a:t>The West</a:t>
          </a:r>
          <a:endParaRPr lang="zh-TW" altLang="en-US" sz="4600" kern="1200" dirty="0"/>
        </a:p>
      </dsp:txBody>
      <dsp:txXfrm>
        <a:off x="5624497" y="1357788"/>
        <a:ext cx="2468880" cy="181038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EC6F4F-EC2D-4760-B978-69AF7B9B7E60}">
      <dsp:nvSpPr>
        <dsp:cNvPr id="0" name=""/>
        <dsp:cNvSpPr/>
      </dsp:nvSpPr>
      <dsp:spPr>
        <a:xfrm>
          <a:off x="92" y="2989048"/>
          <a:ext cx="2165635" cy="108281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Written cultures</a:t>
          </a:r>
          <a:endParaRPr lang="zh-TW" altLang="en-US" sz="3300" kern="1200" dirty="0"/>
        </a:p>
      </dsp:txBody>
      <dsp:txXfrm>
        <a:off x="92" y="2989048"/>
        <a:ext cx="2165635" cy="1082817"/>
      </dsp:txXfrm>
    </dsp:sp>
    <dsp:sp modelId="{3035B70C-DC19-4503-B220-C3E6ADC4ACBE}">
      <dsp:nvSpPr>
        <dsp:cNvPr id="0" name=""/>
        <dsp:cNvSpPr/>
      </dsp:nvSpPr>
      <dsp:spPr>
        <a:xfrm rot="18282751">
          <a:off x="1838261" y="2888447"/>
          <a:ext cx="1521187" cy="33574"/>
        </a:xfrm>
        <a:custGeom>
          <a:avLst/>
          <a:gdLst/>
          <a:ahLst/>
          <a:cxnLst/>
          <a:rect l="0" t="0" r="0" b="0"/>
          <a:pathLst>
            <a:path>
              <a:moveTo>
                <a:pt x="0" y="16787"/>
              </a:moveTo>
              <a:lnTo>
                <a:pt x="1521187" y="167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8282751">
        <a:off x="2560825" y="2867205"/>
        <a:ext cx="76059" cy="76059"/>
      </dsp:txXfrm>
    </dsp:sp>
    <dsp:sp modelId="{74580915-64C0-474A-9978-BDB9F71F8F87}">
      <dsp:nvSpPr>
        <dsp:cNvPr id="0" name=""/>
        <dsp:cNvSpPr/>
      </dsp:nvSpPr>
      <dsp:spPr>
        <a:xfrm>
          <a:off x="3031982" y="1738602"/>
          <a:ext cx="2165635" cy="10828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Two-way progress</a:t>
          </a:r>
          <a:endParaRPr lang="zh-TW" altLang="en-US" sz="3300" kern="1200" dirty="0"/>
        </a:p>
      </dsp:txBody>
      <dsp:txXfrm>
        <a:off x="3031982" y="1738602"/>
        <a:ext cx="2165635" cy="1082817"/>
      </dsp:txXfrm>
    </dsp:sp>
    <dsp:sp modelId="{1C38D6CD-8974-48DD-AD9A-B15883D66C88}">
      <dsp:nvSpPr>
        <dsp:cNvPr id="0" name=""/>
        <dsp:cNvSpPr/>
      </dsp:nvSpPr>
      <dsp:spPr>
        <a:xfrm rot="18276071">
          <a:off x="4868010" y="1635398"/>
          <a:ext cx="1525469" cy="33574"/>
        </a:xfrm>
        <a:custGeom>
          <a:avLst/>
          <a:gdLst/>
          <a:ahLst/>
          <a:cxnLst/>
          <a:rect l="0" t="0" r="0" b="0"/>
          <a:pathLst>
            <a:path>
              <a:moveTo>
                <a:pt x="0" y="16787"/>
              </a:moveTo>
              <a:lnTo>
                <a:pt x="1525469" y="167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8276071">
        <a:off x="5592608" y="1614049"/>
        <a:ext cx="76273" cy="76273"/>
      </dsp:txXfrm>
    </dsp:sp>
    <dsp:sp modelId="{C03DB5E2-9186-4790-8123-E96BE0D7A503}">
      <dsp:nvSpPr>
        <dsp:cNvPr id="0" name=""/>
        <dsp:cNvSpPr/>
      </dsp:nvSpPr>
      <dsp:spPr>
        <a:xfrm>
          <a:off x="6063872" y="482951"/>
          <a:ext cx="2165635" cy="10828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looking backward</a:t>
          </a:r>
          <a:endParaRPr lang="zh-TW" altLang="en-US" sz="3300" kern="1200" dirty="0"/>
        </a:p>
      </dsp:txBody>
      <dsp:txXfrm>
        <a:off x="6063872" y="482951"/>
        <a:ext cx="2165635" cy="1082817"/>
      </dsp:txXfrm>
    </dsp:sp>
    <dsp:sp modelId="{815EA99F-A30D-4493-B70A-86843A48C893}">
      <dsp:nvSpPr>
        <dsp:cNvPr id="0" name=""/>
        <dsp:cNvSpPr/>
      </dsp:nvSpPr>
      <dsp:spPr>
        <a:xfrm rot="2142401">
          <a:off x="5097347" y="2574534"/>
          <a:ext cx="1066795" cy="33574"/>
        </a:xfrm>
        <a:custGeom>
          <a:avLst/>
          <a:gdLst/>
          <a:ahLst/>
          <a:cxnLst/>
          <a:rect l="0" t="0" r="0" b="0"/>
          <a:pathLst>
            <a:path>
              <a:moveTo>
                <a:pt x="0" y="16787"/>
              </a:moveTo>
              <a:lnTo>
                <a:pt x="1066795" y="167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2142401">
        <a:off x="5604075" y="2564651"/>
        <a:ext cx="53339" cy="53339"/>
      </dsp:txXfrm>
    </dsp:sp>
    <dsp:sp modelId="{70A7083A-3C23-480E-A071-5D940CAD9B2B}">
      <dsp:nvSpPr>
        <dsp:cNvPr id="0" name=""/>
        <dsp:cNvSpPr/>
      </dsp:nvSpPr>
      <dsp:spPr>
        <a:xfrm>
          <a:off x="6063872" y="1728191"/>
          <a:ext cx="2165635" cy="234888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looking forward to a new beginning</a:t>
          </a:r>
          <a:endParaRPr lang="zh-TW" altLang="en-US" sz="3300" kern="1200" dirty="0"/>
        </a:p>
      </dsp:txBody>
      <dsp:txXfrm>
        <a:off x="6063872" y="1728191"/>
        <a:ext cx="2165635" cy="2348880"/>
      </dsp:txXfrm>
    </dsp:sp>
    <dsp:sp modelId="{839BEA4A-353F-407B-A532-5D4B5B876667}">
      <dsp:nvSpPr>
        <dsp:cNvPr id="0" name=""/>
        <dsp:cNvSpPr/>
      </dsp:nvSpPr>
      <dsp:spPr>
        <a:xfrm rot="3317249">
          <a:off x="1838261" y="4138893"/>
          <a:ext cx="1521187" cy="33574"/>
        </a:xfrm>
        <a:custGeom>
          <a:avLst/>
          <a:gdLst/>
          <a:ahLst/>
          <a:cxnLst/>
          <a:rect l="0" t="0" r="0" b="0"/>
          <a:pathLst>
            <a:path>
              <a:moveTo>
                <a:pt x="0" y="16787"/>
              </a:moveTo>
              <a:lnTo>
                <a:pt x="1521187" y="16787"/>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3317249">
        <a:off x="2560825" y="4117651"/>
        <a:ext cx="76059" cy="76059"/>
      </dsp:txXfrm>
    </dsp:sp>
    <dsp:sp modelId="{C9D602C7-B9DC-433F-A92C-625061932598}">
      <dsp:nvSpPr>
        <dsp:cNvPr id="0" name=""/>
        <dsp:cNvSpPr/>
      </dsp:nvSpPr>
      <dsp:spPr>
        <a:xfrm>
          <a:off x="3031982" y="4239495"/>
          <a:ext cx="2165635" cy="108281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a fixed calendar</a:t>
          </a:r>
          <a:endParaRPr lang="zh-TW" altLang="en-US" sz="3300" kern="1200" dirty="0"/>
        </a:p>
      </dsp:txBody>
      <dsp:txXfrm>
        <a:off x="3031982" y="4239495"/>
        <a:ext cx="2165635" cy="1082817"/>
      </dsp:txXfrm>
    </dsp:sp>
    <dsp:sp modelId="{F3EAA32D-DFEE-49CA-80A7-7AD1DE3C4C53}">
      <dsp:nvSpPr>
        <dsp:cNvPr id="0" name=""/>
        <dsp:cNvSpPr/>
      </dsp:nvSpPr>
      <dsp:spPr>
        <a:xfrm>
          <a:off x="5197617" y="4764116"/>
          <a:ext cx="866254" cy="33574"/>
        </a:xfrm>
        <a:custGeom>
          <a:avLst/>
          <a:gdLst/>
          <a:ahLst/>
          <a:cxnLst/>
          <a:rect l="0" t="0" r="0" b="0"/>
          <a:pathLst>
            <a:path>
              <a:moveTo>
                <a:pt x="0" y="16787"/>
              </a:moveTo>
              <a:lnTo>
                <a:pt x="866254" y="1678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5609088" y="4759247"/>
        <a:ext cx="43312" cy="43312"/>
      </dsp:txXfrm>
    </dsp:sp>
    <dsp:sp modelId="{472B926F-0E71-4230-A09B-EFA456979A19}">
      <dsp:nvSpPr>
        <dsp:cNvPr id="0" name=""/>
        <dsp:cNvSpPr/>
      </dsp:nvSpPr>
      <dsp:spPr>
        <a:xfrm>
          <a:off x="6063872" y="4239495"/>
          <a:ext cx="2165635" cy="108281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kern="1200" dirty="0" smtClean="0"/>
            <a:t>the drawing of a line</a:t>
          </a:r>
          <a:endParaRPr lang="zh-TW" altLang="en-US" sz="3300" kern="1200" dirty="0"/>
        </a:p>
      </dsp:txBody>
      <dsp:txXfrm>
        <a:off x="6063872" y="4239495"/>
        <a:ext cx="2165635" cy="108281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8ED469-021D-4E38-A191-1AE1EE18AD7B}">
      <dsp:nvSpPr>
        <dsp:cNvPr id="0" name=""/>
        <dsp:cNvSpPr/>
      </dsp:nvSpPr>
      <dsp:spPr>
        <a:xfrm>
          <a:off x="7233" y="0"/>
          <a:ext cx="2161877" cy="45259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altLang="zh-TW" sz="3600" kern="1200" dirty="0" smtClean="0"/>
            <a:t>What we define as </a:t>
          </a:r>
          <a:r>
            <a:rPr lang="en-US" altLang="zh-TW" sz="3600" b="1" kern="1200" dirty="0" smtClean="0"/>
            <a:t>progress</a:t>
          </a:r>
          <a:r>
            <a:rPr lang="en-US" altLang="zh-TW" sz="3600" kern="1200" dirty="0" smtClean="0"/>
            <a:t> is reflective of </a:t>
          </a:r>
          <a:r>
            <a:rPr lang="en-US" altLang="zh-TW" sz="3600" b="1" kern="1200" dirty="0" smtClean="0"/>
            <a:t>values</a:t>
          </a:r>
          <a:r>
            <a:rPr lang="en-US" altLang="zh-TW" sz="3600" b="0" kern="1200" dirty="0" smtClean="0"/>
            <a:t>.</a:t>
          </a:r>
          <a:endParaRPr lang="zh-TW" altLang="zh-TW" sz="3600" b="0" kern="1200" dirty="0" smtClean="0"/>
        </a:p>
      </dsp:txBody>
      <dsp:txXfrm>
        <a:off x="7233" y="0"/>
        <a:ext cx="2161877" cy="4525963"/>
      </dsp:txXfrm>
    </dsp:sp>
    <dsp:sp modelId="{4D299E58-CD1F-4A6E-8240-0485F4F2FCC9}">
      <dsp:nvSpPr>
        <dsp:cNvPr id="0" name=""/>
        <dsp:cNvSpPr/>
      </dsp:nvSpPr>
      <dsp:spPr>
        <a:xfrm>
          <a:off x="2385298" y="1994908"/>
          <a:ext cx="458317" cy="5361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2385298" y="1994908"/>
        <a:ext cx="458317" cy="536145"/>
      </dsp:txXfrm>
    </dsp:sp>
    <dsp:sp modelId="{A3CA6BD2-9C93-46C6-BFB0-C3BE2880B8A8}">
      <dsp:nvSpPr>
        <dsp:cNvPr id="0" name=""/>
        <dsp:cNvSpPr/>
      </dsp:nvSpPr>
      <dsp:spPr>
        <a:xfrm>
          <a:off x="3033861" y="0"/>
          <a:ext cx="2161877"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altLang="zh-TW" sz="4000" kern="1200" dirty="0" smtClean="0"/>
            <a:t>What </a:t>
          </a:r>
          <a:r>
            <a:rPr lang="en-US" altLang="zh-TW" sz="4000" b="1" kern="1200" dirty="0" smtClean="0"/>
            <a:t>values</a:t>
          </a:r>
          <a:r>
            <a:rPr lang="en-US" altLang="zh-TW" sz="4000" kern="1200" dirty="0" smtClean="0"/>
            <a:t>?</a:t>
          </a:r>
          <a:endParaRPr lang="zh-TW" altLang="zh-TW" sz="4000" kern="1200" dirty="0" smtClean="0"/>
        </a:p>
      </dsp:txBody>
      <dsp:txXfrm>
        <a:off x="3033861" y="0"/>
        <a:ext cx="2161877" cy="4525963"/>
      </dsp:txXfrm>
    </dsp:sp>
    <dsp:sp modelId="{E6D08449-496D-4CC5-AB5A-AA51CB8E3B00}">
      <dsp:nvSpPr>
        <dsp:cNvPr id="0" name=""/>
        <dsp:cNvSpPr/>
      </dsp:nvSpPr>
      <dsp:spPr>
        <a:xfrm>
          <a:off x="5411926" y="1994908"/>
          <a:ext cx="458317" cy="53614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5411926" y="1994908"/>
        <a:ext cx="458317" cy="536145"/>
      </dsp:txXfrm>
    </dsp:sp>
    <dsp:sp modelId="{5E97C8E1-A11D-474B-BF4D-E1E5F75CC849}">
      <dsp:nvSpPr>
        <dsp:cNvPr id="0" name=""/>
        <dsp:cNvSpPr/>
      </dsp:nvSpPr>
      <dsp:spPr>
        <a:xfrm>
          <a:off x="6060489" y="0"/>
          <a:ext cx="2161877" cy="45259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altLang="zh-TW" sz="3400" kern="1200" dirty="0" smtClean="0"/>
            <a:t>*be very specific to </a:t>
          </a:r>
          <a:r>
            <a:rPr lang="en-US" altLang="zh-TW" sz="3400" b="1" kern="1200" dirty="0" smtClean="0"/>
            <a:t>our own</a:t>
          </a:r>
          <a:r>
            <a:rPr lang="en-US" altLang="zh-TW" sz="3400" kern="1200" dirty="0" smtClean="0"/>
            <a:t> culture</a:t>
          </a:r>
          <a:endParaRPr lang="zh-TW" altLang="zh-TW" sz="3400" kern="1200" dirty="0" smtClean="0"/>
        </a:p>
        <a:p>
          <a:pPr lvl="0" algn="ctr" defTabSz="1511300">
            <a:lnSpc>
              <a:spcPct val="90000"/>
            </a:lnSpc>
            <a:spcBef>
              <a:spcPct val="0"/>
            </a:spcBef>
            <a:spcAft>
              <a:spcPct val="35000"/>
            </a:spcAft>
          </a:pPr>
          <a:r>
            <a:rPr lang="en-US" altLang="zh-TW" sz="3400" kern="1200" dirty="0" smtClean="0"/>
            <a:t>*be of relatively </a:t>
          </a:r>
          <a:r>
            <a:rPr lang="en-US" altLang="zh-TW" sz="3400" b="1" kern="1200" dirty="0" smtClean="0"/>
            <a:t>recent</a:t>
          </a:r>
          <a:r>
            <a:rPr lang="en-US" altLang="zh-TW" sz="3400" kern="1200" dirty="0" smtClean="0"/>
            <a:t> date </a:t>
          </a:r>
          <a:endParaRPr lang="zh-TW" altLang="en-US" sz="3400" kern="1200" dirty="0" smtClean="0"/>
        </a:p>
      </dsp:txBody>
      <dsp:txXfrm>
        <a:off x="6060489" y="0"/>
        <a:ext cx="2161877" cy="4525963"/>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FB888D-7D91-455B-8254-F296C5A155DE}" type="datetimeFigureOut">
              <a:rPr lang="zh-TW" altLang="en-US" smtClean="0"/>
              <a:t>2012/3/1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8084D-0C74-4238-BE43-43D9BECF5056}"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6CCC5ED-AD1B-4076-BF35-1864F27B3242}" type="slidenum">
              <a:rPr lang="zh-TW" altLang="en-US" smtClean="0"/>
              <a:pPr/>
              <a:t>18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3">
        <a:schemeClr val="bg2"/>
      </p:bgRef>
    </p:bg>
    <p:spTree>
      <p:nvGrpSpPr>
        <p:cNvPr id="1" name=""/>
        <p:cNvGrpSpPr/>
        <p:nvPr/>
      </p:nvGrpSpPr>
      <p:grpSpPr>
        <a:xfrm>
          <a:off x="0" y="0"/>
          <a:ext cx="0" cy="0"/>
          <a:chOff x="0" y="0"/>
          <a:chExt cx="0" cy="0"/>
        </a:xfrm>
      </p:grpSpPr>
      <p:pic>
        <p:nvPicPr>
          <p:cNvPr id="9" name="圖片 8"/>
          <p:cNvPicPr>
            <a:picLocks noChangeAspect="1"/>
          </p:cNvPicPr>
          <p:nvPr/>
        </p:nvPicPr>
        <p:blipFill>
          <a:blip r:embed="rId2" cstate="print">
            <a:duotone>
              <a:schemeClr val="bg2"/>
              <a:srgbClr val="FFF1C1"/>
            </a:duotone>
            <a:lum bright="-10000" contrast="-40000"/>
          </a:blip>
          <a:stretch>
            <a:fillRect/>
          </a:stretch>
        </p:blipFill>
        <p:spPr>
          <a:xfrm>
            <a:off x="1" y="5214950"/>
            <a:ext cx="1472173" cy="1643050"/>
          </a:xfrm>
          <a:prstGeom prst="rect">
            <a:avLst/>
          </a:prstGeom>
          <a:noFill/>
          <a:ln>
            <a:noFill/>
          </a:ln>
        </p:spPr>
      </p:pic>
      <p:sp>
        <p:nvSpPr>
          <p:cNvPr id="2" name="標題 1"/>
          <p:cNvSpPr>
            <a:spLocks noGrp="1"/>
          </p:cNvSpPr>
          <p:nvPr>
            <p:ph type="ctrTitle"/>
          </p:nvPr>
        </p:nvSpPr>
        <p:spPr>
          <a:xfrm>
            <a:off x="685800" y="1214422"/>
            <a:ext cx="7772400" cy="1470025"/>
          </a:xfrm>
        </p:spPr>
        <p:txBody>
          <a:bodyPr/>
          <a:lstStyle>
            <a:lvl1pPr algn="ctr">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521733" y="2759581"/>
            <a:ext cx="6100534" cy="1740989"/>
          </a:xfrm>
        </p:spPr>
        <p:txBody>
          <a:bodyPr anchor="t"/>
          <a:lstStyle>
            <a:lvl1pPr marL="0" indent="0" algn="ctr">
              <a:buNone/>
              <a:defRPr lang="zh-CN" altLang="en-US" dirty="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D12503-733D-4B1C-9C1F-AD63CD971609}"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r">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1500176"/>
            <a:ext cx="8229600" cy="4714907"/>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直排標題 1"/>
          <p:cNvSpPr>
            <a:spLocks noGrp="1"/>
          </p:cNvSpPr>
          <p:nvPr>
            <p:ph type="title" orient="vert"/>
          </p:nvPr>
        </p:nvSpPr>
        <p:spPr>
          <a:xfrm>
            <a:off x="7286644" y="274638"/>
            <a:ext cx="1400156" cy="5940444"/>
          </a:xfrm>
        </p:spPr>
        <p:txBody>
          <a:bodyPr vert="eaVert"/>
          <a:lstStyle>
            <a:lvl1pPr algn="ctr">
              <a:defRPr>
                <a:effectLst>
                  <a:outerShdw dist="50800" dir="18900000" algn="tl" rotWithShape="0">
                    <a:srgbClr val="000000">
                      <a:alpha val="75000"/>
                    </a:srgbClr>
                  </a:outerShdw>
                </a:effectLst>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758006" cy="594044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lgn="l">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8" name="圖片 7"/>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143369"/>
            <a:ext cx="7772400" cy="1362075"/>
          </a:xfrm>
        </p:spPr>
        <p:txBody>
          <a:bodyPr anchor="t"/>
          <a:lstStyle>
            <a:lvl1pPr algn="l">
              <a:defRPr sz="4000" b="1"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643182"/>
            <a:ext cx="7772400" cy="1500187"/>
          </a:xfrm>
        </p:spPr>
        <p:txBody>
          <a:bodyPr anchor="b"/>
          <a:lstStyle>
            <a:lvl1pPr marL="0" indent="0">
              <a:buNone/>
              <a:defRPr lang="zh-CN" altLang="en-US" sz="2800" smtClean="0">
                <a:effectLst/>
              </a:defRPr>
            </a:lvl1pPr>
            <a:lvl2pPr marL="457200" indent="0">
              <a:buNone/>
              <a:defRPr lang="zh-CN" altLang="en-US" sz="2400" smtClean="0">
                <a:effectLst/>
              </a:defRPr>
            </a:lvl2pPr>
            <a:lvl3pPr marL="914400" indent="0">
              <a:buNone/>
              <a:defRPr lang="zh-CN" altLang="en-US" sz="2000" smtClean="0">
                <a:effectLst/>
              </a:defRPr>
            </a:lvl3pPr>
            <a:lvl4pPr marL="1371600" indent="0">
              <a:buNone/>
              <a:defRPr lang="zh-CN" altLang="en-US" sz="1600" smtClean="0">
                <a:effectLst/>
              </a:defRPr>
            </a:lvl4pPr>
            <a:lvl5pPr marL="1828800" indent="0">
              <a:buNone/>
              <a:defRPr lang="zh-CN" altLang="en-US" sz="1400" dirty="0" smtClean="0">
                <a:effectLst/>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7" name="圖片 6"/>
          <p:cNvPicPr>
            <a:picLocks noChangeAspect="1"/>
          </p:cNvPicPr>
          <p:nvPr/>
        </p:nvPicPr>
        <p:blipFill>
          <a:blip r:embed="rId2" cstate="print">
            <a:duotone>
              <a:schemeClr val="bg2"/>
              <a:srgbClr val="FFF1C1"/>
            </a:duotone>
            <a:lum bright="-10000" contrast="-30000"/>
          </a:blip>
          <a:stretch>
            <a:fillRect/>
          </a:stretch>
        </p:blipFill>
        <p:spPr>
          <a:xfrm>
            <a:off x="7480636" y="0"/>
            <a:ext cx="1663364" cy="2357430"/>
          </a:xfrm>
          <a:prstGeom prst="rect">
            <a:avLst/>
          </a:prstGeom>
          <a:noFill/>
          <a:ln>
            <a:noFill/>
          </a:ln>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0" y="0"/>
            <a:ext cx="655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0" y="0"/>
            <a:ext cx="6408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11" name="圖片 10"/>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7" name="圖片 6"/>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日期版面配置區 1"/>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6" name="圖片 5"/>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6732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461175" y="5357826"/>
            <a:ext cx="8226225" cy="768028"/>
          </a:xfrm>
        </p:spPr>
        <p:txBody>
          <a:bodyPr anchor="ctr"/>
          <a:lstStyle>
            <a:lvl1pPr algn="ctr">
              <a:defRPr lang="zh-CN" altLang="en-US" sz="36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460382" y="428604"/>
            <a:ext cx="5111750" cy="4857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6" y="1357298"/>
            <a:ext cx="3008313" cy="392909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09DA2C4-635E-401B-98CB-23B7734EBC9F}" type="datetimeFigureOut">
              <a:rPr lang="zh-TW" altLang="en-US" smtClean="0"/>
              <a:pPr/>
              <a:t>2012/3/1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BD12503-733D-4B1C-9C1F-AD63CD971609}"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0" y="0"/>
            <a:ext cx="669600" cy="6858000"/>
          </a:xfrm>
          <a:prstGeom prst="rect">
            <a:avLst/>
          </a:prstGeom>
          <a:blipFill>
            <a:blip r:embed="rId2" cstate="print">
              <a:alphaModFix amt="40000"/>
            </a:blip>
            <a:tile tx="0" ty="0" sx="50000" sy="50000" flip="x" algn="tl"/>
          </a:blip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695298" y="214290"/>
            <a:ext cx="7448602" cy="781052"/>
          </a:xfrm>
        </p:spPr>
        <p:txBody>
          <a:bodyPr anchor="ctr"/>
          <a:lstStyle>
            <a:lvl1pPr algn="ctr" rtl="0">
              <a:spcBef>
                <a:spcPct val="0"/>
              </a:spcBef>
              <a:buNone/>
              <a:defRPr sz="3600" b="0" kern="1200" spc="5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681015" y="1000108"/>
            <a:ext cx="7452360" cy="5214974"/>
          </a:xfrm>
          <a:prstGeom prst="snip2DiagRect">
            <a:avLst>
              <a:gd name="adj1" fmla="val 0"/>
              <a:gd name="adj2" fmla="val 17946"/>
            </a:avLst>
          </a:prstGeom>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4953000" y="6243633"/>
            <a:ext cx="3180375" cy="614367"/>
          </a:xfrm>
        </p:spPr>
        <p:txBody>
          <a:bodyPr anchor="t"/>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a:xfrm>
            <a:off x="609600" y="6492878"/>
            <a:ext cx="1676384" cy="365125"/>
          </a:xfrm>
        </p:spPr>
        <p:txBody>
          <a:bodyPr/>
          <a:lstStyle/>
          <a:p>
            <a:fld id="{F09DA2C4-635E-401B-98CB-23B7734EBC9F}" type="datetimeFigureOut">
              <a:rPr lang="zh-TW" altLang="en-US" smtClean="0"/>
              <a:pPr/>
              <a:t>2012/3/1</a:t>
            </a:fld>
            <a:endParaRPr lang="zh-TW" altLang="en-US"/>
          </a:p>
        </p:txBody>
      </p:sp>
      <p:sp>
        <p:nvSpPr>
          <p:cNvPr id="6" name="頁尾版面配置區 5"/>
          <p:cNvSpPr>
            <a:spLocks noGrp="1"/>
          </p:cNvSpPr>
          <p:nvPr>
            <p:ph type="ftr" sz="quarter" idx="11"/>
          </p:nvPr>
        </p:nvSpPr>
        <p:spPr>
          <a:xfrm>
            <a:off x="2285984" y="6492876"/>
            <a:ext cx="2643206" cy="365125"/>
          </a:xfrm>
        </p:spPr>
        <p:txBody>
          <a:bodyPr/>
          <a:lstStyle/>
          <a:p>
            <a:endParaRPr lang="zh-TW" altLang="en-US"/>
          </a:p>
        </p:txBody>
      </p:sp>
      <p:sp>
        <p:nvSpPr>
          <p:cNvPr id="7" name="投影片編號版面配置區 6"/>
          <p:cNvSpPr>
            <a:spLocks noGrp="1"/>
          </p:cNvSpPr>
          <p:nvPr>
            <p:ph type="sldNum" sz="quarter" idx="12"/>
          </p:nvPr>
        </p:nvSpPr>
        <p:spPr>
          <a:xfrm>
            <a:off x="683073" y="5347005"/>
            <a:ext cx="871200" cy="871200"/>
          </a:xfrm>
          <a:prstGeom prst="rtTriangle">
            <a:avLst/>
          </a:prstGeom>
          <a:noFill/>
        </p:spPr>
        <p:style>
          <a:lnRef idx="2">
            <a:schemeClr val="accent1"/>
          </a:lnRef>
          <a:fillRef idx="1">
            <a:schemeClr val="lt1"/>
          </a:fillRef>
          <a:effectRef idx="0">
            <a:schemeClr val="accent1"/>
          </a:effectRef>
          <a:fontRef idx="minor">
            <a:schemeClr val="dk1"/>
          </a:fontRef>
        </p:style>
        <p:txBody>
          <a:bodyPr/>
          <a:lstStyle/>
          <a:p>
            <a:fld id="{CBD12503-733D-4B1C-9C1F-AD63CD971609}" type="slidenum">
              <a:rPr lang="zh-TW" altLang="en-US" smtClean="0"/>
              <a:pPr/>
              <a:t>‹#›</a:t>
            </a:fld>
            <a:endParaRPr lang="zh-TW" altLang="en-US"/>
          </a:p>
        </p:txBody>
      </p:sp>
      <p:pic>
        <p:nvPicPr>
          <p:cNvPr id="9" name="圖片 8"/>
          <p:cNvPicPr>
            <a:picLocks noChangeAspect="1"/>
          </p:cNvPicPr>
          <p:nvPr/>
        </p:nvPicPr>
        <p:blipFill>
          <a:blip r:embed="rId3" cstate="print">
            <a:duotone>
              <a:schemeClr val="bg2"/>
              <a:srgbClr val="FFF1C1"/>
            </a:duotone>
          </a:blip>
          <a:stretch>
            <a:fillRect/>
          </a:stretch>
        </p:blipFill>
        <p:spPr>
          <a:xfrm>
            <a:off x="8135907" y="0"/>
            <a:ext cx="1008093" cy="14287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7776000" cy="1143000"/>
          </a:xfrm>
          <a:prstGeom prst="rect">
            <a:avLst/>
          </a:prstGeom>
        </p:spPr>
        <p:txBody>
          <a:bodyPr vert="horz" rtlCol="0" anchor="ctr">
            <a:normAutofit/>
            <a:scene3d>
              <a:camera prst="orthographicFront"/>
              <a:lightRig rig="soft" dir="t"/>
            </a:scene3d>
            <a:sp3d prstMaterial="matte">
              <a:bevelT w="12700" h="12700"/>
            </a:sp3d>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274320" rtlCol="0" anchor="ctr"/>
          <a:lstStyle>
            <a:lvl1pPr algn="l" eaLnBrk="1" latinLnBrk="0" hangingPunct="1">
              <a:defRPr kumimoji="0" sz="1200">
                <a:solidFill>
                  <a:schemeClr val="tx1"/>
                </a:solidFill>
              </a:defRPr>
            </a:lvl1pPr>
          </a:lstStyle>
          <a:p>
            <a:fld id="{F09DA2C4-635E-401B-98CB-23B7734EBC9F}" type="datetimeFigureOut">
              <a:rPr lang="zh-TW" altLang="en-US" smtClean="0"/>
              <a:pPr/>
              <a:t>2012/3/1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rtlCol="0" anchor="ctr"/>
          <a:lstStyle>
            <a:lvl1pPr algn="ctr" eaLnBrk="1" latinLnBrk="0" hangingPunct="1">
              <a:defRPr kumimoji="0" sz="1200">
                <a:solidFill>
                  <a:schemeClr val="tx1"/>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45720" tIns="45720" rIns="45720" rtlCol="0" anchor="ctr"/>
          <a:lstStyle>
            <a:lvl1pPr algn="r" eaLnBrk="1" latinLnBrk="0" hangingPunct="1">
              <a:defRPr kumimoji="0" sz="1200">
                <a:solidFill>
                  <a:schemeClr val="tx1"/>
                </a:solidFill>
              </a:defRPr>
            </a:lvl1pPr>
          </a:lstStyle>
          <a:p>
            <a:fld id="{CBD12503-733D-4B1C-9C1F-AD63CD971609}"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zh-CN" altLang="en-US" sz="4400" b="0" kern="1200" spc="50" dirty="0">
          <a:ln w="12700">
            <a:noFill/>
            <a:prstDash val="solid"/>
          </a:ln>
          <a:solidFill>
            <a:schemeClr val="accent4"/>
          </a:solidFill>
          <a:effectLst>
            <a:outerShdw blurRad="38100" dist="20320" dir="2700000" algn="tl" rotWithShape="0">
              <a:srgbClr val="000000">
                <a:alpha val="7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2"/>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s"/>
          <p:cNvPicPr>
            <a:picLocks noChangeAspect="1" noChangeArrowheads="1"/>
          </p:cNvPicPr>
          <p:nvPr/>
        </p:nvPicPr>
        <p:blipFill>
          <a:blip r:embed="rId2" cstate="print"/>
          <a:srcRect/>
          <a:stretch>
            <a:fillRect/>
          </a:stretch>
        </p:blipFill>
        <p:spPr bwMode="auto">
          <a:xfrm>
            <a:off x="395536" y="1864042"/>
            <a:ext cx="3024336" cy="4544766"/>
          </a:xfrm>
          <a:prstGeom prst="rect">
            <a:avLst/>
          </a:prstGeom>
          <a:noFill/>
          <a:ln w="9525">
            <a:noFill/>
            <a:miter lim="800000"/>
            <a:headEnd/>
            <a:tailEnd/>
          </a:ln>
        </p:spPr>
      </p:pic>
      <p:sp>
        <p:nvSpPr>
          <p:cNvPr id="3074" name="Text Box 2"/>
          <p:cNvSpPr txBox="1">
            <a:spLocks noChangeArrowheads="1"/>
          </p:cNvSpPr>
          <p:nvPr/>
        </p:nvSpPr>
        <p:spPr bwMode="auto">
          <a:xfrm>
            <a:off x="863080" y="260648"/>
            <a:ext cx="8280920" cy="1938992"/>
          </a:xfrm>
          <a:prstGeom prst="rect">
            <a:avLst/>
          </a:prstGeom>
          <a:noFill/>
          <a:ln w="9525">
            <a:noFill/>
            <a:miter lim="800000"/>
            <a:headEnd/>
            <a:tailEnd/>
          </a:ln>
          <a:effectLst/>
        </p:spPr>
        <p:txBody>
          <a:bodyPr wrap="square">
            <a:spAutoFit/>
          </a:bodyPr>
          <a:lstStyle/>
          <a:p>
            <a:r>
              <a:rPr lang="zh-TW" sz="6000" dirty="0">
                <a:solidFill>
                  <a:schemeClr val="accent4"/>
                </a:solidFill>
                <a:latin typeface="+mj-lt"/>
                <a:cs typeface="Times New Roman" pitchFamily="18" charset="0"/>
              </a:rPr>
              <a:t>Who stole what? </a:t>
            </a:r>
            <a:endParaRPr lang="en-US" altLang="zh-TW" sz="6000" dirty="0" smtClean="0">
              <a:solidFill>
                <a:schemeClr val="accent4"/>
              </a:solidFill>
              <a:latin typeface="+mj-lt"/>
              <a:cs typeface="Times New Roman" pitchFamily="18" charset="0"/>
            </a:endParaRPr>
          </a:p>
          <a:p>
            <a:r>
              <a:rPr lang="en-US" altLang="zh-TW" sz="6000" dirty="0">
                <a:solidFill>
                  <a:schemeClr val="accent4"/>
                </a:solidFill>
                <a:latin typeface="+mj-lt"/>
                <a:cs typeface="Times New Roman" pitchFamily="18" charset="0"/>
              </a:rPr>
              <a:t>	</a:t>
            </a:r>
            <a:r>
              <a:rPr lang="en-US" altLang="zh-TW" sz="6000" dirty="0" smtClean="0">
                <a:solidFill>
                  <a:schemeClr val="accent4"/>
                </a:solidFill>
                <a:latin typeface="+mj-lt"/>
                <a:cs typeface="Times New Roman" pitchFamily="18" charset="0"/>
              </a:rPr>
              <a:t>		</a:t>
            </a:r>
            <a:r>
              <a:rPr lang="zh-TW" sz="6000" dirty="0" smtClean="0">
                <a:solidFill>
                  <a:schemeClr val="accent4"/>
                </a:solidFill>
                <a:latin typeface="+mj-lt"/>
                <a:cs typeface="Times New Roman" pitchFamily="18" charset="0"/>
              </a:rPr>
              <a:t>Time </a:t>
            </a:r>
            <a:r>
              <a:rPr lang="zh-TW" sz="6000" dirty="0">
                <a:solidFill>
                  <a:schemeClr val="accent4"/>
                </a:solidFill>
                <a:latin typeface="+mj-lt"/>
                <a:cs typeface="Times New Roman" pitchFamily="18" charset="0"/>
              </a:rPr>
              <a:t>and space</a:t>
            </a:r>
          </a:p>
        </p:txBody>
      </p:sp>
      <p:pic>
        <p:nvPicPr>
          <p:cNvPr id="3075" name="Picture 3" descr="3321654_175512077064_2"/>
          <p:cNvPicPr>
            <a:picLocks noChangeAspect="1" noChangeArrowheads="1"/>
          </p:cNvPicPr>
          <p:nvPr/>
        </p:nvPicPr>
        <p:blipFill>
          <a:blip r:embed="rId3" cstate="print"/>
          <a:srcRect/>
          <a:stretch>
            <a:fillRect/>
          </a:stretch>
        </p:blipFill>
        <p:spPr bwMode="auto">
          <a:xfrm>
            <a:off x="5004048" y="3501008"/>
            <a:ext cx="1656184" cy="2508648"/>
          </a:xfrm>
          <a:prstGeom prst="rect">
            <a:avLst/>
          </a:prstGeom>
          <a:noFill/>
          <a:ln w="9525">
            <a:noFill/>
            <a:miter lim="800000"/>
            <a:headEnd/>
            <a:tailEnd/>
          </a:ln>
        </p:spPr>
      </p:pic>
      <p:sp>
        <p:nvSpPr>
          <p:cNvPr id="5" name="文字方塊 4"/>
          <p:cNvSpPr txBox="1"/>
          <p:nvPr/>
        </p:nvSpPr>
        <p:spPr>
          <a:xfrm>
            <a:off x="6804248" y="3501008"/>
            <a:ext cx="1800200" cy="2554545"/>
          </a:xfrm>
          <a:prstGeom prst="rect">
            <a:avLst/>
          </a:prstGeom>
          <a:noFill/>
        </p:spPr>
        <p:txBody>
          <a:bodyPr wrap="square" rtlCol="0">
            <a:spAutoFit/>
          </a:bodyPr>
          <a:lstStyle/>
          <a:p>
            <a:r>
              <a:rPr lang="zh-TW" altLang="en-US" sz="3200" dirty="0" smtClean="0">
                <a:latin typeface="+mj-ea"/>
                <a:ea typeface="+mj-ea"/>
              </a:rPr>
              <a:t>曾瑀婷</a:t>
            </a:r>
            <a:endParaRPr lang="en-US" altLang="zh-TW" sz="3200" dirty="0" smtClean="0">
              <a:latin typeface="+mj-ea"/>
              <a:ea typeface="+mj-ea"/>
            </a:endParaRPr>
          </a:p>
          <a:p>
            <a:r>
              <a:rPr lang="zh-TW" altLang="en-US" sz="3200" dirty="0" smtClean="0">
                <a:latin typeface="+mj-ea"/>
                <a:ea typeface="+mj-ea"/>
              </a:rPr>
              <a:t>張溱雅</a:t>
            </a:r>
            <a:endParaRPr lang="en-US" altLang="zh-TW" sz="3200" dirty="0" smtClean="0">
              <a:latin typeface="+mj-ea"/>
              <a:ea typeface="+mj-ea"/>
            </a:endParaRPr>
          </a:p>
          <a:p>
            <a:r>
              <a:rPr lang="zh-TW" altLang="en-US" sz="3200" dirty="0" smtClean="0">
                <a:latin typeface="+mj-ea"/>
                <a:ea typeface="+mj-ea"/>
              </a:rPr>
              <a:t>林怡璇</a:t>
            </a:r>
            <a:endParaRPr lang="en-US" altLang="zh-TW" sz="3200" dirty="0" smtClean="0">
              <a:latin typeface="+mj-ea"/>
              <a:ea typeface="+mj-ea"/>
            </a:endParaRPr>
          </a:p>
          <a:p>
            <a:r>
              <a:rPr lang="zh-TW" altLang="en-US" sz="3200" dirty="0" smtClean="0">
                <a:latin typeface="+mj-ea"/>
                <a:ea typeface="+mj-ea"/>
              </a:rPr>
              <a:t>李</a:t>
            </a:r>
            <a:r>
              <a:rPr lang="zh-TW" altLang="en-US" sz="3200" dirty="0">
                <a:latin typeface="+mj-ea"/>
                <a:ea typeface="+mj-ea"/>
              </a:rPr>
              <a:t>宜</a:t>
            </a:r>
            <a:r>
              <a:rPr lang="zh-TW" altLang="en-US" sz="3200" dirty="0" smtClean="0">
                <a:latin typeface="+mj-ea"/>
                <a:ea typeface="+mj-ea"/>
              </a:rPr>
              <a:t>霈</a:t>
            </a:r>
            <a:endParaRPr lang="en-US" altLang="zh-TW" sz="3200" dirty="0" smtClean="0">
              <a:latin typeface="+mj-ea"/>
              <a:ea typeface="+mj-ea"/>
            </a:endParaRPr>
          </a:p>
          <a:p>
            <a:r>
              <a:rPr lang="zh-TW" altLang="en-US" sz="3200" dirty="0" smtClean="0">
                <a:latin typeface="+mj-ea"/>
                <a:ea typeface="+mj-ea"/>
              </a:rPr>
              <a:t>林</a:t>
            </a:r>
            <a:r>
              <a:rPr lang="zh-TW" altLang="en-US" sz="3200" dirty="0" smtClean="0">
                <a:latin typeface="+mj-ea"/>
                <a:ea typeface="+mj-ea"/>
              </a:rPr>
              <a:t>品萱</a:t>
            </a:r>
            <a:endParaRPr lang="zh-TW" altLang="en-US" sz="3200" dirty="0">
              <a:latin typeface="+mj-ea"/>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9512" y="170985"/>
            <a:ext cx="7776000" cy="1143000"/>
          </a:xfrm>
        </p:spPr>
        <p:txBody>
          <a:bodyPr>
            <a:normAutofit/>
          </a:bodyPr>
          <a:lstStyle/>
          <a:p>
            <a:pPr algn="ctr"/>
            <a:r>
              <a:rPr lang="en-US" altLang="zh-TW" sz="6000" dirty="0">
                <a:effectLst/>
              </a:rPr>
              <a:t>C</a:t>
            </a:r>
            <a:r>
              <a:rPr lang="en-US" altLang="zh-TW" sz="6000" dirty="0" smtClean="0">
                <a:effectLst/>
              </a:rPr>
              <a:t>lock</a:t>
            </a:r>
            <a:endParaRPr lang="zh-TW" altLang="en-US" sz="6000" dirty="0">
              <a:effectLst/>
            </a:endParaRPr>
          </a:p>
        </p:txBody>
      </p:sp>
      <p:sp>
        <p:nvSpPr>
          <p:cNvPr id="3" name="內容版面配置區 2"/>
          <p:cNvSpPr>
            <a:spLocks noGrp="1"/>
          </p:cNvSpPr>
          <p:nvPr>
            <p:ph idx="1"/>
          </p:nvPr>
        </p:nvSpPr>
        <p:spPr>
          <a:xfrm>
            <a:off x="683568" y="1484784"/>
            <a:ext cx="7632848" cy="4824536"/>
          </a:xfrm>
        </p:spPr>
        <p:txBody>
          <a:bodyPr>
            <a:normAutofit/>
          </a:bodyPr>
          <a:lstStyle/>
          <a:p>
            <a:pPr>
              <a:lnSpc>
                <a:spcPct val="150000"/>
              </a:lnSpc>
            </a:pPr>
            <a:r>
              <a:rPr lang="en-US" altLang="zh-TW" sz="3600" dirty="0" smtClean="0"/>
              <a:t>Unique to literate cultures</a:t>
            </a:r>
          </a:p>
          <a:p>
            <a:pPr>
              <a:lnSpc>
                <a:spcPct val="150000"/>
              </a:lnSpc>
            </a:pPr>
            <a:r>
              <a:rPr lang="en-US" altLang="zh-TW" sz="3600" dirty="0" smtClean="0"/>
              <a:t>The organization of the universe</a:t>
            </a:r>
          </a:p>
          <a:p>
            <a:pPr>
              <a:lnSpc>
                <a:spcPct val="150000"/>
              </a:lnSpc>
            </a:pPr>
            <a:r>
              <a:rPr lang="en-US" altLang="zh-TW" sz="3600" dirty="0" smtClean="0"/>
              <a:t>The popularization of clockwork</a:t>
            </a:r>
          </a:p>
          <a:p>
            <a:pPr marL="0" indent="0">
              <a:lnSpc>
                <a:spcPct val="150000"/>
              </a:lnSpc>
              <a:buNone/>
            </a:pPr>
            <a:r>
              <a:rPr lang="en-US" altLang="zh-TW" sz="3600" dirty="0" smtClean="0">
                <a:sym typeface="Wingdings" pitchFamily="2" charset="2"/>
              </a:rPr>
              <a:t></a:t>
            </a:r>
            <a:r>
              <a:rPr lang="en-US" altLang="zh-TW" sz="3600" dirty="0" smtClean="0"/>
              <a:t>the popularization of capitalism and   </a:t>
            </a:r>
          </a:p>
          <a:p>
            <a:pPr marL="0" indent="0">
              <a:lnSpc>
                <a:spcPct val="150000"/>
              </a:lnSpc>
              <a:buNone/>
            </a:pPr>
            <a:r>
              <a:rPr lang="en-US" altLang="zh-TW" sz="3600" dirty="0"/>
              <a:t> </a:t>
            </a:r>
            <a:r>
              <a:rPr lang="en-US" altLang="zh-TW" sz="3600" dirty="0" smtClean="0"/>
              <a:t>   factory </a:t>
            </a:r>
            <a:r>
              <a:rPr lang="en-US" altLang="zh-TW" sz="3600" dirty="0" smtClean="0"/>
              <a:t>system</a:t>
            </a:r>
            <a:endParaRPr lang="en-US" altLang="zh-TW" sz="36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60232" y="404664"/>
            <a:ext cx="1968128" cy="1974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60708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6858000"/>
          </a:xfrm>
        </p:spPr>
        <p:txBody>
          <a:bodyPr>
            <a:noAutofit/>
          </a:bodyPr>
          <a:lstStyle/>
          <a:p>
            <a:r>
              <a:rPr lang="en-US" altLang="zh-TW" sz="3600" dirty="0">
                <a:solidFill>
                  <a:srgbClr val="FFC000"/>
                </a:solidFill>
              </a:rPr>
              <a:t>Linear: </a:t>
            </a:r>
            <a:r>
              <a:rPr lang="en-US" altLang="zh-TW" sz="3600" dirty="0"/>
              <a:t>beginning with the act of creation by God. The general Christian view is that time will end with the end of the world. </a:t>
            </a:r>
          </a:p>
          <a:p>
            <a:endParaRPr lang="en-US" altLang="zh-TW" sz="3600" dirty="0" smtClean="0">
              <a:solidFill>
                <a:srgbClr val="FFC000"/>
              </a:solidFill>
            </a:endParaRPr>
          </a:p>
          <a:p>
            <a:r>
              <a:rPr lang="en-US" altLang="zh-TW" sz="3600" dirty="0" smtClean="0">
                <a:solidFill>
                  <a:srgbClr val="FFC000"/>
                </a:solidFill>
              </a:rPr>
              <a:t>Circular</a:t>
            </a:r>
            <a:r>
              <a:rPr lang="en-US" altLang="zh-TW" sz="3600" dirty="0">
                <a:solidFill>
                  <a:srgbClr val="FFC000"/>
                </a:solidFill>
              </a:rPr>
              <a:t>: </a:t>
            </a:r>
            <a:r>
              <a:rPr lang="en-US" altLang="zh-TW" sz="3600" dirty="0" smtClean="0"/>
              <a:t>A </a:t>
            </a:r>
            <a:r>
              <a:rPr lang="en-US" altLang="zh-TW" sz="3600" dirty="0"/>
              <a:t>concept of </a:t>
            </a:r>
            <a:r>
              <a:rPr lang="en-US" altLang="zh-TW" sz="3600" dirty="0" smtClean="0"/>
              <a:t>wheel </a:t>
            </a:r>
            <a:r>
              <a:rPr lang="en-US" altLang="zh-TW" sz="3600" dirty="0"/>
              <a:t>of </a:t>
            </a:r>
            <a:r>
              <a:rPr lang="en-US" altLang="zh-TW" sz="3600" dirty="0" smtClean="0"/>
              <a:t>time, regards </a:t>
            </a:r>
            <a:r>
              <a:rPr lang="en-US" altLang="zh-TW" sz="3600" dirty="0"/>
              <a:t>time as cyclical and quantic consisting of repeating ages that happen to every being of the Universe between birth and </a:t>
            </a:r>
            <a:r>
              <a:rPr lang="en-US" altLang="zh-TW" sz="3600" dirty="0" smtClean="0"/>
              <a:t>extinction.</a:t>
            </a:r>
          </a:p>
          <a:p>
            <a:endParaRPr lang="en-US" altLang="zh-TW" sz="3600" dirty="0"/>
          </a:p>
        </p:txBody>
      </p:sp>
    </p:spTree>
    <p:extLst>
      <p:ext uri="{BB962C8B-B14F-4D97-AF65-F5344CB8AC3E}">
        <p14:creationId xmlns:p14="http://schemas.microsoft.com/office/powerpoint/2010/main" xmlns="" val="249271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71670" y="214290"/>
            <a:ext cx="5072098" cy="1214446"/>
          </a:xfrm>
        </p:spPr>
        <p:txBody>
          <a:bodyPr>
            <a:normAutofit/>
          </a:bodyPr>
          <a:lstStyle/>
          <a:p>
            <a:r>
              <a:rPr lang="en-US" altLang="zh-TW" sz="5400" b="1" dirty="0" smtClean="0">
                <a:solidFill>
                  <a:srgbClr val="FFFF66"/>
                </a:solidFill>
              </a:rPr>
              <a:t>Space</a:t>
            </a:r>
            <a:endParaRPr lang="zh-TW" altLang="en-US" sz="5400" b="1" dirty="0">
              <a:solidFill>
                <a:srgbClr val="FFFF66"/>
              </a:solidFill>
            </a:endParaRPr>
          </a:p>
        </p:txBody>
      </p:sp>
      <p:sp>
        <p:nvSpPr>
          <p:cNvPr id="3" name="副標題 2"/>
          <p:cNvSpPr>
            <a:spLocks noGrp="1"/>
          </p:cNvSpPr>
          <p:nvPr>
            <p:ph type="subTitle" idx="1"/>
          </p:nvPr>
        </p:nvSpPr>
        <p:spPr>
          <a:xfrm>
            <a:off x="214282" y="1214422"/>
            <a:ext cx="8929718" cy="995354"/>
          </a:xfrm>
        </p:spPr>
        <p:txBody>
          <a:bodyPr>
            <a:normAutofit fontScale="92500" lnSpcReduction="20000"/>
          </a:bodyPr>
          <a:lstStyle/>
          <a:p>
            <a:pPr algn="l"/>
            <a:r>
              <a:rPr lang="zh-TW" altLang="en-US" dirty="0" smtClean="0">
                <a:solidFill>
                  <a:schemeClr val="bg2">
                    <a:lumMod val="25000"/>
                    <a:lumOff val="75000"/>
                  </a:schemeClr>
                </a:solidFill>
              </a:rPr>
              <a:t>→</a:t>
            </a:r>
            <a:r>
              <a:rPr lang="en-US" altLang="zh-TW" dirty="0" smtClean="0">
                <a:solidFill>
                  <a:schemeClr val="bg2">
                    <a:lumMod val="25000"/>
                    <a:lumOff val="75000"/>
                  </a:schemeClr>
                </a:solidFill>
              </a:rPr>
              <a:t>Definition: </a:t>
            </a:r>
          </a:p>
          <a:p>
            <a:pPr algn="l"/>
            <a:r>
              <a:rPr lang="en-US" altLang="zh-TW" dirty="0" smtClean="0">
                <a:solidFill>
                  <a:schemeClr val="bg2">
                    <a:lumMod val="25000"/>
                    <a:lumOff val="75000"/>
                  </a:schemeClr>
                </a:solidFill>
              </a:rPr>
              <a:t>     the </a:t>
            </a:r>
            <a:r>
              <a:rPr lang="en-US" altLang="zh-TW" dirty="0">
                <a:solidFill>
                  <a:schemeClr val="bg2">
                    <a:lumMod val="25000"/>
                    <a:lumOff val="75000"/>
                  </a:schemeClr>
                </a:solidFill>
              </a:rPr>
              <a:t>unlimited expanse in which everything is located.</a:t>
            </a:r>
            <a:endParaRPr lang="zh-TW" altLang="en-US" dirty="0">
              <a:solidFill>
                <a:schemeClr val="bg2">
                  <a:lumMod val="25000"/>
                  <a:lumOff val="75000"/>
                </a:schemeClr>
              </a:solidFill>
            </a:endParaRPr>
          </a:p>
        </p:txBody>
      </p:sp>
      <p:sp>
        <p:nvSpPr>
          <p:cNvPr id="11" name="文字方塊 10"/>
          <p:cNvSpPr txBox="1"/>
          <p:nvPr/>
        </p:nvSpPr>
        <p:spPr>
          <a:xfrm>
            <a:off x="428596" y="2214554"/>
            <a:ext cx="7921636" cy="4647426"/>
          </a:xfrm>
          <a:prstGeom prst="rect">
            <a:avLst/>
          </a:prstGeom>
          <a:noFill/>
        </p:spPr>
        <p:txBody>
          <a:bodyPr wrap="square" rtlCol="0">
            <a:spAutoFit/>
          </a:bodyPr>
          <a:lstStyle/>
          <a:p>
            <a:pPr>
              <a:buFont typeface="Arial" pitchFamily="34" charset="0"/>
              <a:buChar char="•"/>
            </a:pPr>
            <a:r>
              <a:rPr lang="en-US" altLang="zh-TW" sz="2800" dirty="0" smtClean="0"/>
              <a:t> </a:t>
            </a:r>
            <a:r>
              <a:rPr lang="zh-TW" altLang="en-US" sz="2800" dirty="0" smtClean="0"/>
              <a:t>  </a:t>
            </a:r>
            <a:r>
              <a:rPr lang="en-US" altLang="zh-TW" sz="3600" dirty="0" smtClean="0"/>
              <a:t>The </a:t>
            </a:r>
            <a:r>
              <a:rPr lang="en-US" altLang="zh-TW" sz="3600" dirty="0"/>
              <a:t>continents themselves are hardly exclusively western notions, </a:t>
            </a:r>
            <a:r>
              <a:rPr lang="en-US" altLang="zh-TW" sz="3600" dirty="0" smtClean="0"/>
              <a:t>as </a:t>
            </a:r>
            <a:r>
              <a:rPr lang="en-US" altLang="zh-TW" sz="3600" dirty="0"/>
              <a:t>they offer themselves intuitively to analysis as distinct </a:t>
            </a:r>
            <a:r>
              <a:rPr lang="en-US" altLang="zh-TW" sz="3600" dirty="0" smtClean="0"/>
              <a:t>entities, except </a:t>
            </a:r>
            <a:r>
              <a:rPr lang="en-US" altLang="zh-TW" sz="3600" dirty="0"/>
              <a:t>for the </a:t>
            </a:r>
            <a:r>
              <a:rPr lang="en-US" altLang="zh-TW" sz="3600" u="sng" dirty="0"/>
              <a:t>arbitrary divide </a:t>
            </a:r>
            <a:r>
              <a:rPr lang="en-US" altLang="zh-TW" sz="3600" dirty="0"/>
              <a:t>between Europe and Asia</a:t>
            </a:r>
            <a:r>
              <a:rPr lang="en-US" altLang="zh-TW" sz="3600" dirty="0" smtClean="0"/>
              <a:t>. </a:t>
            </a:r>
            <a:endParaRPr lang="zh-TW" altLang="zh-TW" sz="3600" dirty="0"/>
          </a:p>
          <a:p>
            <a:endParaRPr lang="en-US" altLang="zh-TW" sz="2400" dirty="0" smtClean="0"/>
          </a:p>
          <a:p>
            <a:r>
              <a:rPr lang="en-US" altLang="zh-TW" sz="3600" dirty="0" smtClean="0"/>
              <a:t>(</a:t>
            </a:r>
            <a:r>
              <a:rPr lang="en-US" altLang="zh-TW" sz="3600" dirty="0"/>
              <a:t>Geographically, </a:t>
            </a:r>
            <a:r>
              <a:rPr lang="en-US" altLang="zh-TW" sz="3600" dirty="0" smtClean="0"/>
              <a:t>Europe </a:t>
            </a:r>
            <a:r>
              <a:rPr lang="en-US" altLang="zh-TW" sz="3600" dirty="0"/>
              <a:t>and Asia </a:t>
            </a:r>
          </a:p>
          <a:p>
            <a:r>
              <a:rPr lang="en-US" altLang="zh-TW" sz="3600" dirty="0" smtClean="0"/>
              <a:t>form </a:t>
            </a:r>
            <a:r>
              <a:rPr lang="en-US" altLang="zh-TW" sz="3600" dirty="0"/>
              <a:t>a </a:t>
            </a:r>
            <a:r>
              <a:rPr lang="en-US" altLang="zh-TW" sz="3600" dirty="0" smtClean="0"/>
              <a:t>continuum,                .)</a:t>
            </a:r>
            <a:endParaRPr lang="zh-TW" altLang="zh-TW" sz="3600" dirty="0"/>
          </a:p>
          <a:p>
            <a:endParaRPr lang="zh-TW" altLang="en-US" sz="2000" dirty="0"/>
          </a:p>
        </p:txBody>
      </p:sp>
      <p:pic>
        <p:nvPicPr>
          <p:cNvPr id="12" name="圖片 11" descr="Eurasia (orthographic projection).svg"/>
          <p:cNvPicPr/>
          <p:nvPr/>
        </p:nvPicPr>
        <p:blipFill>
          <a:blip r:embed="rId2" cstate="print"/>
          <a:srcRect/>
          <a:stretch>
            <a:fillRect/>
          </a:stretch>
        </p:blipFill>
        <p:spPr bwMode="auto">
          <a:xfrm>
            <a:off x="6643702" y="4500570"/>
            <a:ext cx="2189482" cy="2189482"/>
          </a:xfrm>
          <a:prstGeom prst="rect">
            <a:avLst/>
          </a:prstGeom>
          <a:noFill/>
          <a:ln w="9525">
            <a:noFill/>
            <a:miter lim="800000"/>
            <a:headEnd/>
            <a:tailEnd/>
          </a:ln>
        </p:spPr>
      </p:pic>
      <p:sp>
        <p:nvSpPr>
          <p:cNvPr id="14" name="文字方塊 13"/>
          <p:cNvSpPr txBox="1"/>
          <p:nvPr/>
        </p:nvSpPr>
        <p:spPr>
          <a:xfrm>
            <a:off x="285720" y="486771"/>
            <a:ext cx="1214446" cy="584775"/>
          </a:xfrm>
          <a:prstGeom prst="rect">
            <a:avLst/>
          </a:prstGeom>
          <a:noFill/>
        </p:spPr>
        <p:txBody>
          <a:bodyPr wrap="square" rtlCol="0">
            <a:spAutoFit/>
          </a:bodyPr>
          <a:lstStyle/>
          <a:p>
            <a:r>
              <a:rPr lang="en-US" altLang="zh-TW" sz="3200" b="1" dirty="0" smtClean="0">
                <a:effectLst>
                  <a:outerShdw blurRad="38100" dist="38100" dir="2700000" algn="tl">
                    <a:srgbClr val="000000">
                      <a:alpha val="43137"/>
                    </a:srgbClr>
                  </a:outerShdw>
                </a:effectLst>
              </a:rPr>
              <a:t>P. 19 </a:t>
            </a:r>
            <a:endParaRPr lang="zh-TW" altLang="en-US" sz="3200" b="1" dirty="0">
              <a:effectLst>
                <a:outerShdw blurRad="38100" dist="38100" dir="2700000" algn="tl">
                  <a:srgbClr val="000000">
                    <a:alpha val="43137"/>
                  </a:srgbClr>
                </a:outerShdw>
              </a:effectLst>
            </a:endParaRPr>
          </a:p>
        </p:txBody>
      </p:sp>
      <p:sp>
        <p:nvSpPr>
          <p:cNvPr id="7" name="文字方塊 6"/>
          <p:cNvSpPr txBox="1"/>
          <p:nvPr/>
        </p:nvSpPr>
        <p:spPr>
          <a:xfrm>
            <a:off x="4071934" y="6000768"/>
            <a:ext cx="1643074" cy="646331"/>
          </a:xfrm>
          <a:prstGeom prst="rect">
            <a:avLst/>
          </a:prstGeom>
          <a:solidFill>
            <a:schemeClr val="tx2">
              <a:lumMod val="90000"/>
            </a:schemeClr>
          </a:solidFill>
        </p:spPr>
        <p:txBody>
          <a:bodyPr wrap="square" rtlCol="0">
            <a:spAutoFit/>
          </a:bodyPr>
          <a:lstStyle/>
          <a:p>
            <a:r>
              <a:rPr lang="en-US" altLang="zh-TW" sz="3600" b="1" dirty="0" smtClean="0">
                <a:solidFill>
                  <a:schemeClr val="bg1"/>
                </a:solidFill>
              </a:rPr>
              <a:t>Eurasia</a:t>
            </a:r>
            <a:endParaRPr lang="zh-TW" altLang="en-US" sz="36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406" y="642918"/>
            <a:ext cx="8929718" cy="6000792"/>
          </a:xfrm>
        </p:spPr>
        <p:txBody>
          <a:bodyPr>
            <a:normAutofit fontScale="92500" lnSpcReduction="10000"/>
          </a:bodyPr>
          <a:lstStyle/>
          <a:p>
            <a:r>
              <a:rPr lang="en-US" altLang="zh-TW" sz="3900" dirty="0"/>
              <a:t>Later ‘world’ religions and </a:t>
            </a:r>
            <a:r>
              <a:rPr lang="en-US" altLang="zh-TW" sz="3900" dirty="0" smtClean="0"/>
              <a:t>their followers, greedy to dominate space as well as time, have even made an </a:t>
            </a:r>
            <a:r>
              <a:rPr lang="en-US" altLang="zh-TW" sz="3900" dirty="0"/>
              <a:t>attempt officially to define the new Europe in Christian terms, </a:t>
            </a:r>
            <a:r>
              <a:rPr lang="en-US" altLang="zh-TW" sz="3900" u="sng" dirty="0"/>
              <a:t>despite its history of contacts with</a:t>
            </a:r>
            <a:r>
              <a:rPr lang="en-US" altLang="zh-TW" sz="3900" dirty="0"/>
              <a:t>, and indeed, the presence of, followers of Islam and Judaism in that continent, and despite the </a:t>
            </a:r>
            <a:r>
              <a:rPr lang="en-US" altLang="zh-TW" sz="3900" dirty="0" smtClean="0"/>
              <a:t>insistence </a:t>
            </a:r>
            <a:r>
              <a:rPr lang="en-US" altLang="zh-TW" sz="3900" dirty="0"/>
              <a:t>that </a:t>
            </a:r>
            <a:r>
              <a:rPr lang="en-US" altLang="zh-TW" sz="3900" dirty="0" smtClean="0"/>
              <a:t>contemporary Europeans (</a:t>
            </a:r>
            <a:r>
              <a:rPr lang="en-US" altLang="zh-TW" sz="3900" dirty="0"/>
              <a:t>in </a:t>
            </a:r>
            <a:endParaRPr lang="en-US" altLang="zh-TW" sz="3900" dirty="0" smtClean="0"/>
          </a:p>
          <a:p>
            <a:pPr>
              <a:buNone/>
            </a:pPr>
            <a:r>
              <a:rPr lang="en-US" altLang="zh-TW" sz="3900" dirty="0" smtClean="0"/>
              <a:t>   contrast </a:t>
            </a:r>
            <a:r>
              <a:rPr lang="en-US" altLang="zh-TW" sz="3900" dirty="0"/>
              <a:t>to others</a:t>
            </a:r>
            <a:r>
              <a:rPr lang="en-US" altLang="zh-TW" sz="3900" dirty="0" smtClean="0"/>
              <a:t>) </a:t>
            </a:r>
            <a:r>
              <a:rPr lang="en-US" altLang="zh-TW" sz="3900" dirty="0"/>
              <a:t>often give to a </a:t>
            </a:r>
            <a:endParaRPr lang="en-US" altLang="zh-TW" sz="3900" dirty="0" smtClean="0"/>
          </a:p>
          <a:p>
            <a:pPr>
              <a:buNone/>
            </a:pPr>
            <a:r>
              <a:rPr lang="en-US" altLang="zh-TW" sz="3900" dirty="0" smtClean="0"/>
              <a:t>   secular, lay </a:t>
            </a:r>
            <a:r>
              <a:rPr lang="en-US" altLang="zh-TW" sz="3900" dirty="0"/>
              <a:t>attitude </a:t>
            </a:r>
            <a:r>
              <a:rPr lang="en-US" altLang="zh-TW" sz="3900" dirty="0" smtClean="0"/>
              <a:t>to </a:t>
            </a:r>
            <a:r>
              <a:rPr lang="en-US" altLang="zh-TW" sz="3900" dirty="0"/>
              <a:t>the world.</a:t>
            </a:r>
            <a:endParaRPr lang="zh-TW" altLang="zh-TW" sz="3900" dirty="0"/>
          </a:p>
          <a:p>
            <a:r>
              <a:rPr lang="en-US" altLang="zh-TW" sz="3900" b="1" u="sng" dirty="0" smtClean="0">
                <a:solidFill>
                  <a:srgbClr val="FFFF00"/>
                </a:solidFill>
              </a:rPr>
              <a:t>the </a:t>
            </a:r>
            <a:r>
              <a:rPr lang="en-US" altLang="zh-TW" sz="3900" b="1" u="sng" dirty="0">
                <a:solidFill>
                  <a:srgbClr val="FFFF00"/>
                </a:solidFill>
              </a:rPr>
              <a:t>clock of years ticks to a </a:t>
            </a:r>
            <a:r>
              <a:rPr lang="en-US" altLang="zh-TW" sz="3900" b="1" u="sng" dirty="0" smtClean="0">
                <a:solidFill>
                  <a:srgbClr val="FFFF00"/>
                </a:solidFill>
              </a:rPr>
              <a:t>Christian tempo.</a:t>
            </a:r>
            <a:endParaRPr lang="zh-TW" altLang="zh-TW" sz="3900" b="1" u="sng" dirty="0">
              <a:solidFill>
                <a:srgbClr val="FFFF00"/>
              </a:solidFill>
            </a:endParaRPr>
          </a:p>
          <a:p>
            <a:endParaRPr lang="zh-TW" altLang="en-US" dirty="0"/>
          </a:p>
        </p:txBody>
      </p:sp>
      <p:pic>
        <p:nvPicPr>
          <p:cNvPr id="22530" name="Picture 2" descr="http://ts2.mm.bing.net/images/thumbnail.aspx?q=1626412751389&amp;id=b83a01fc7db531b8dc15b89364fe761f"/>
          <p:cNvPicPr>
            <a:picLocks noChangeAspect="1" noChangeArrowheads="1"/>
          </p:cNvPicPr>
          <p:nvPr/>
        </p:nvPicPr>
        <p:blipFill>
          <a:blip r:embed="rId2" cstate="print"/>
          <a:srcRect/>
          <a:stretch>
            <a:fillRect/>
          </a:stretch>
        </p:blipFill>
        <p:spPr bwMode="auto">
          <a:xfrm>
            <a:off x="6858016" y="4140997"/>
            <a:ext cx="1928826" cy="18966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http://upload.wikimedia.org/wikipedia/en/thumb/3/3b/Byzantium_after_the_First_crusade.PNG/300px-Byzantium_after_the_First_crusade.PN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929058" y="3429000"/>
            <a:ext cx="4929222" cy="3309947"/>
          </a:xfrm>
          <a:prstGeom prst="rect">
            <a:avLst/>
          </a:prstGeom>
          <a:noFill/>
          <a:ln>
            <a:noFill/>
          </a:ln>
          <a:effectLst>
            <a:outerShdw blurRad="50800" dist="50800" dir="5400000" algn="ctr" rotWithShape="0">
              <a:srgbClr val="000000">
                <a:alpha val="33000"/>
              </a:srgbClr>
            </a:outerShdw>
          </a:effectLst>
        </p:spPr>
      </p:pic>
      <p:sp>
        <p:nvSpPr>
          <p:cNvPr id="3" name="內容版面配置區 2"/>
          <p:cNvSpPr>
            <a:spLocks noGrp="1"/>
          </p:cNvSpPr>
          <p:nvPr>
            <p:ph idx="1"/>
          </p:nvPr>
        </p:nvSpPr>
        <p:spPr>
          <a:xfrm>
            <a:off x="428596" y="428604"/>
            <a:ext cx="8715404" cy="4768865"/>
          </a:xfrm>
        </p:spPr>
        <p:txBody>
          <a:bodyPr>
            <a:normAutofit/>
          </a:bodyPr>
          <a:lstStyle/>
          <a:p>
            <a:r>
              <a:rPr lang="en-US" altLang="zh-TW" dirty="0" smtClean="0"/>
              <a:t>However, conception of space have </a:t>
            </a:r>
            <a:r>
              <a:rPr lang="en-US" altLang="zh-TW" dirty="0" smtClean="0">
                <a:solidFill>
                  <a:schemeClr val="accent4"/>
                </a:solidFill>
              </a:rPr>
              <a:t>not</a:t>
            </a:r>
            <a:r>
              <a:rPr lang="en-US" altLang="zh-TW" dirty="0" smtClean="0"/>
              <a:t> been influenced by </a:t>
            </a:r>
            <a:r>
              <a:rPr lang="en-US" altLang="zh-TW" u="sng" dirty="0" smtClean="0"/>
              <a:t>religion</a:t>
            </a:r>
            <a:r>
              <a:rPr lang="en-US" altLang="zh-TW" dirty="0" smtClean="0"/>
              <a:t> to quit the same extent as </a:t>
            </a:r>
            <a:r>
              <a:rPr lang="en-US" altLang="zh-TW" u="sng" dirty="0" smtClean="0"/>
              <a:t>time.</a:t>
            </a:r>
          </a:p>
          <a:p>
            <a:r>
              <a:rPr lang="en-US" altLang="zh-TW" dirty="0" smtClean="0"/>
              <a:t>From early on Christians were drawn to pilgrimages to Jerusalem and the freedom to make such  journeys was one of the reasons behind the European invasion </a:t>
            </a:r>
            <a:r>
              <a:rPr lang="en-US" altLang="zh-TW" dirty="0" smtClean="0">
                <a:solidFill>
                  <a:schemeClr val="bg1"/>
                </a:solidFill>
              </a:rPr>
              <a:t> </a:t>
            </a:r>
            <a:r>
              <a:rPr lang="en-US" altLang="zh-TW" b="1" dirty="0" smtClean="0">
                <a:solidFill>
                  <a:schemeClr val="bg1"/>
                </a:solidFill>
              </a:rPr>
              <a:t>of Near East from the </a:t>
            </a:r>
            <a:r>
              <a:rPr lang="en-US" altLang="zh-TW" dirty="0" smtClean="0"/>
              <a:t>thirteenth century  </a:t>
            </a:r>
            <a:r>
              <a:rPr lang="en-US" altLang="zh-TW" b="1" dirty="0" smtClean="0">
                <a:solidFill>
                  <a:schemeClr val="bg1"/>
                </a:solidFill>
              </a:rPr>
              <a:t>known as the </a:t>
            </a:r>
            <a:r>
              <a:rPr lang="zh-TW" altLang="en-US" b="1" dirty="0" smtClean="0">
                <a:solidFill>
                  <a:schemeClr val="bg1"/>
                </a:solidFill>
              </a:rPr>
              <a:t>         </a:t>
            </a:r>
            <a:r>
              <a:rPr lang="zh-TW" altLang="en-US" dirty="0" smtClean="0">
                <a:solidFill>
                  <a:schemeClr val="bg1"/>
                </a:solidFill>
              </a:rPr>
              <a:t>　　　　</a:t>
            </a:r>
            <a:r>
              <a:rPr lang="zh-TW" altLang="en-US" dirty="0" smtClean="0"/>
              <a:t>　　　　　　　　　　　　　　　　　　　　　　　　　　　　　　　　　　　　　　　　　　　　　　　　　　　　　　　　　　　　　　　　　　　　　　　　　　　　　　　　　　　</a:t>
            </a:r>
            <a:r>
              <a:rPr lang="en-US" altLang="zh-TW" b="1" dirty="0" smtClean="0">
                <a:solidFill>
                  <a:srgbClr val="FFFF00"/>
                </a:solidFill>
              </a:rPr>
              <a:t>Crusades</a:t>
            </a:r>
            <a:r>
              <a:rPr lang="en-US" altLang="zh-TW" dirty="0" smtClean="0">
                <a:solidFill>
                  <a:srgbClr val="FFFF00"/>
                </a:solidFill>
              </a:rPr>
              <a:t>.</a:t>
            </a:r>
            <a:endParaRPr lang="zh-TW" altLang="en-US" dirty="0">
              <a:solidFill>
                <a:srgbClr val="FFFF00"/>
              </a:solidFill>
            </a:endParaRPr>
          </a:p>
        </p:txBody>
      </p:sp>
      <p:pic>
        <p:nvPicPr>
          <p:cNvPr id="16386" name="Picture 2" descr="http://upload.wikimedia.org/wikipedia/commons/thumb/5/58/Jerusalem_WBIL.jpg/250px-Jerusalem_WBIL.jpg"/>
          <p:cNvPicPr>
            <a:picLocks noChangeAspect="1" noChangeArrowheads="1"/>
          </p:cNvPicPr>
          <p:nvPr/>
        </p:nvPicPr>
        <p:blipFill>
          <a:blip r:embed="rId3" cstate="print"/>
          <a:srcRect/>
          <a:stretch>
            <a:fillRect/>
          </a:stretch>
        </p:blipFill>
        <p:spPr bwMode="auto">
          <a:xfrm>
            <a:off x="214282" y="5024457"/>
            <a:ext cx="2891521" cy="1619253"/>
          </a:xfrm>
          <a:prstGeom prst="rect">
            <a:avLst/>
          </a:prstGeom>
          <a:noFill/>
        </p:spPr>
      </p:pic>
      <p:pic>
        <p:nvPicPr>
          <p:cNvPr id="16388" name="Picture 4" descr="http://upload.wikimedia.org/wikipedia/commons/thumb/3/33/Flag_of_Jerusalem.svg/100px-Flag_of_Jerusalem.svg.png"/>
          <p:cNvPicPr>
            <a:picLocks noChangeAspect="1" noChangeArrowheads="1"/>
          </p:cNvPicPr>
          <p:nvPr/>
        </p:nvPicPr>
        <p:blipFill>
          <a:blip r:embed="rId4" cstate="print"/>
          <a:srcRect/>
          <a:stretch>
            <a:fillRect/>
          </a:stretch>
        </p:blipFill>
        <p:spPr bwMode="auto">
          <a:xfrm>
            <a:off x="2476492" y="5857892"/>
            <a:ext cx="1309690" cy="956074"/>
          </a:xfrm>
          <a:prstGeom prst="rect">
            <a:avLst/>
          </a:prstGeom>
          <a:noFill/>
        </p:spPr>
      </p:pic>
      <p:sp>
        <p:nvSpPr>
          <p:cNvPr id="6" name="矩形 5"/>
          <p:cNvSpPr/>
          <p:nvPr/>
        </p:nvSpPr>
        <p:spPr>
          <a:xfrm>
            <a:off x="285720" y="6140255"/>
            <a:ext cx="2214578" cy="646331"/>
          </a:xfrm>
          <a:prstGeom prst="rect">
            <a:avLst/>
          </a:prstGeom>
        </p:spPr>
        <p:txBody>
          <a:bodyPr wrap="square">
            <a:spAutoFit/>
          </a:bodyPr>
          <a:lstStyle/>
          <a:p>
            <a:r>
              <a:rPr lang="en-US" altLang="zh-TW" sz="3600" b="1" dirty="0" smtClean="0">
                <a:solidFill>
                  <a:schemeClr val="bg1"/>
                </a:solidFill>
                <a:latin typeface="Candara" pitchFamily="34" charset="0"/>
              </a:rPr>
              <a:t>Jerusalem</a:t>
            </a:r>
            <a:endParaRPr lang="zh-TW" altLang="en-US" sz="3600" b="1" dirty="0">
              <a:solidFill>
                <a:schemeClr val="bg1"/>
              </a:solidFill>
              <a:latin typeface="Candara" pitchFamily="34" charset="0"/>
            </a:endParaRPr>
          </a:p>
        </p:txBody>
      </p:sp>
      <p:sp>
        <p:nvSpPr>
          <p:cNvPr id="8" name="矩形 7"/>
          <p:cNvSpPr/>
          <p:nvPr/>
        </p:nvSpPr>
        <p:spPr>
          <a:xfrm>
            <a:off x="2500298" y="4214818"/>
            <a:ext cx="1071570" cy="1200329"/>
          </a:xfrm>
          <a:prstGeom prst="rect">
            <a:avLst/>
          </a:prstGeom>
        </p:spPr>
        <p:txBody>
          <a:bodyPr wrap="square">
            <a:spAutoFit/>
          </a:bodyPr>
          <a:lstStyle/>
          <a:p>
            <a:r>
              <a:rPr lang="zh-TW" altLang="en-US" sz="7200" dirty="0" smtClean="0">
                <a:solidFill>
                  <a:srgbClr val="FFFF00"/>
                </a:solidFill>
              </a:rPr>
              <a:t>→</a:t>
            </a:r>
            <a:endParaRPr lang="zh-TW" altLang="en-US" sz="7200" dirty="0">
              <a:solidFill>
                <a:srgbClr val="FFFF00"/>
              </a:solidFill>
            </a:endParaRPr>
          </a:p>
        </p:txBody>
      </p:sp>
      <p:sp>
        <p:nvSpPr>
          <p:cNvPr id="16389" name="Rectangle 5"/>
          <p:cNvSpPr>
            <a:spLocks noChangeArrowheads="1"/>
          </p:cNvSpPr>
          <p:nvPr/>
        </p:nvSpPr>
        <p:spPr bwMode="auto">
          <a:xfrm>
            <a:off x="3929058" y="6068817"/>
            <a:ext cx="48577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3600" b="1" i="0" u="none" strike="noStrike" cap="none" normalizeH="0" baseline="0" dirty="0" smtClean="0">
                <a:ln>
                  <a:noFill/>
                </a:ln>
                <a:solidFill>
                  <a:srgbClr val="000000"/>
                </a:solidFill>
                <a:effectLst/>
                <a:latin typeface="Candara" pitchFamily="34" charset="0"/>
                <a:ea typeface="新細明體" pitchFamily="18" charset="-120"/>
                <a:cs typeface="Arial" pitchFamily="34" charset="0"/>
              </a:rPr>
              <a:t>First Crusade 1095–1099</a:t>
            </a:r>
            <a:endParaRPr kumimoji="1" lang="en-US" altLang="zh-TW" sz="3600" b="0" i="0" u="none" strike="noStrike" cap="none" normalizeH="0" baseline="0" dirty="0" smtClean="0">
              <a:ln>
                <a:noFill/>
              </a:ln>
              <a:solidFill>
                <a:schemeClr val="tx1"/>
              </a:solidFill>
              <a:effectLst/>
              <a:latin typeface="Candara" pitchFamily="34" charset="0"/>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28596" y="500042"/>
            <a:ext cx="8229600" cy="6143668"/>
          </a:xfrm>
        </p:spPr>
        <p:txBody>
          <a:bodyPr>
            <a:normAutofit lnSpcReduction="10000"/>
          </a:bodyPr>
          <a:lstStyle/>
          <a:p>
            <a:r>
              <a:rPr lang="en-US" altLang="zh-TW" dirty="0" smtClean="0"/>
              <a:t>The initial religious motivation may disappear, but the internal geography it generates remains, is ‘naturalized’ and may be imposed on others as being somehow part of the material order of things. (Line.7)</a:t>
            </a:r>
          </a:p>
          <a:p>
            <a:r>
              <a:rPr lang="en-US" altLang="zh-TW" dirty="0"/>
              <a:t>But the effects of western colonization are apparent. When Britain became internationally dominant, the co-ordinates of space turned around the Greenwich meridian in London; the West Indies and largely the East Indies were created by European concerns, as well of course as by European orientations, European colonialism, European expansion overseas.  </a:t>
            </a:r>
            <a:endParaRPr lang="zh-TW" altLang="zh-TW" dirty="0"/>
          </a:p>
          <a:p>
            <a:endParaRPr lang="zh-TW" altLang="en-US" dirty="0"/>
          </a:p>
        </p:txBody>
      </p:sp>
      <p:sp>
        <p:nvSpPr>
          <p:cNvPr id="4" name="文字方塊 3"/>
          <p:cNvSpPr txBox="1"/>
          <p:nvPr/>
        </p:nvSpPr>
        <p:spPr>
          <a:xfrm>
            <a:off x="142844" y="48260"/>
            <a:ext cx="960969" cy="523220"/>
          </a:xfrm>
          <a:prstGeom prst="rect">
            <a:avLst/>
          </a:prstGeom>
          <a:noFill/>
        </p:spPr>
        <p:txBody>
          <a:bodyPr wrap="none" rtlCol="0">
            <a:spAutoFit/>
          </a:bodyPr>
          <a:lstStyle/>
          <a:p>
            <a:r>
              <a:rPr lang="en-US" altLang="zh-TW" sz="2800" b="1" dirty="0" smtClean="0">
                <a:effectLst>
                  <a:outerShdw blurRad="38100" dist="38100" dir="2700000" algn="tl">
                    <a:srgbClr val="000000">
                      <a:alpha val="43137"/>
                    </a:srgbClr>
                  </a:outerShdw>
                </a:effectLst>
              </a:rPr>
              <a:t>P. 20 </a:t>
            </a:r>
            <a:endParaRPr lang="zh-TW" alt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1472" y="500042"/>
            <a:ext cx="8229600" cy="4525963"/>
          </a:xfrm>
        </p:spPr>
        <p:txBody>
          <a:bodyPr>
            <a:normAutofit/>
          </a:bodyPr>
          <a:lstStyle/>
          <a:p>
            <a:r>
              <a:rPr lang="en-US" altLang="zh-TW" sz="4000" dirty="0" smtClean="0"/>
              <a:t>Latitude was defined in relation to the equator. But longitude posed different problems, because there was no fixed starting point.</a:t>
            </a:r>
            <a:endParaRPr lang="zh-TW" altLang="en-US" sz="4000" dirty="0"/>
          </a:p>
        </p:txBody>
      </p:sp>
      <p:grpSp>
        <p:nvGrpSpPr>
          <p:cNvPr id="2" name="群組 19"/>
          <p:cNvGrpSpPr/>
          <p:nvPr/>
        </p:nvGrpSpPr>
        <p:grpSpPr>
          <a:xfrm>
            <a:off x="1357290" y="3214686"/>
            <a:ext cx="3214710" cy="3247747"/>
            <a:chOff x="71406" y="3143248"/>
            <a:chExt cx="3214710" cy="3247747"/>
          </a:xfrm>
        </p:grpSpPr>
        <p:pic>
          <p:nvPicPr>
            <p:cNvPr id="1028" name="Picture 4" descr="http://ts1.mm.bing.net/images/thumbnail.aspx?q=1579926499400&amp;id=c290be45777dacc9fd1dda583f8ced7f"/>
            <p:cNvPicPr>
              <a:picLocks noChangeAspect="1" noChangeArrowheads="1"/>
            </p:cNvPicPr>
            <p:nvPr/>
          </p:nvPicPr>
          <p:blipFill>
            <a:blip r:embed="rId2" cstate="print"/>
            <a:srcRect/>
            <a:stretch>
              <a:fillRect/>
            </a:stretch>
          </p:blipFill>
          <p:spPr bwMode="auto">
            <a:xfrm>
              <a:off x="428596" y="3286124"/>
              <a:ext cx="2095500" cy="2857500"/>
            </a:xfrm>
            <a:prstGeom prst="rect">
              <a:avLst/>
            </a:prstGeom>
            <a:noFill/>
          </p:spPr>
        </p:pic>
        <p:sp>
          <p:nvSpPr>
            <p:cNvPr id="6" name="文字方塊 5"/>
            <p:cNvSpPr txBox="1"/>
            <p:nvPr/>
          </p:nvSpPr>
          <p:spPr>
            <a:xfrm>
              <a:off x="2000232" y="3143248"/>
              <a:ext cx="1285884" cy="461665"/>
            </a:xfrm>
            <a:prstGeom prst="rect">
              <a:avLst/>
            </a:prstGeom>
            <a:solidFill>
              <a:schemeClr val="tx2">
                <a:lumMod val="90000"/>
              </a:schemeClr>
            </a:solidFill>
          </p:spPr>
          <p:txBody>
            <a:bodyPr wrap="square" rtlCol="0">
              <a:spAutoFit/>
            </a:bodyPr>
            <a:lstStyle/>
            <a:p>
              <a:r>
                <a:rPr lang="en-US" altLang="zh-TW" sz="2400" b="1" dirty="0" smtClean="0">
                  <a:solidFill>
                    <a:schemeClr val="bg1"/>
                  </a:solidFill>
                </a:rPr>
                <a:t>Latitude</a:t>
              </a:r>
              <a:endParaRPr lang="zh-TW" altLang="en-US" sz="2400" b="1" dirty="0">
                <a:solidFill>
                  <a:schemeClr val="bg1"/>
                </a:solidFill>
              </a:endParaRPr>
            </a:p>
          </p:txBody>
        </p:sp>
        <p:sp>
          <p:nvSpPr>
            <p:cNvPr id="7" name="文字方塊 6"/>
            <p:cNvSpPr txBox="1"/>
            <p:nvPr/>
          </p:nvSpPr>
          <p:spPr>
            <a:xfrm>
              <a:off x="71406" y="5929330"/>
              <a:ext cx="1500198" cy="461665"/>
            </a:xfrm>
            <a:prstGeom prst="rect">
              <a:avLst/>
            </a:prstGeom>
            <a:solidFill>
              <a:schemeClr val="tx2">
                <a:lumMod val="90000"/>
              </a:schemeClr>
            </a:solidFill>
          </p:spPr>
          <p:txBody>
            <a:bodyPr wrap="square" rtlCol="0">
              <a:spAutoFit/>
            </a:bodyPr>
            <a:lstStyle/>
            <a:p>
              <a:r>
                <a:rPr lang="en-US" altLang="zh-TW" sz="2400" b="1" dirty="0" smtClean="0">
                  <a:solidFill>
                    <a:schemeClr val="bg1"/>
                  </a:solidFill>
                </a:rPr>
                <a:t>Longitude</a:t>
              </a:r>
              <a:endParaRPr lang="zh-TW" altLang="en-US" sz="2400" b="1" dirty="0">
                <a:solidFill>
                  <a:schemeClr val="bg1"/>
                </a:solidFill>
              </a:endParaRPr>
            </a:p>
          </p:txBody>
        </p:sp>
        <p:cxnSp>
          <p:nvCxnSpPr>
            <p:cNvPr id="9" name="直線接點 8"/>
            <p:cNvCxnSpPr>
              <a:stCxn id="6" idx="1"/>
            </p:cNvCxnSpPr>
            <p:nvPr/>
          </p:nvCxnSpPr>
          <p:spPr>
            <a:xfrm rot="10800000" flipV="1">
              <a:off x="1571604" y="3374080"/>
              <a:ext cx="428628" cy="48354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6" idx="1"/>
            </p:cNvCxnSpPr>
            <p:nvPr/>
          </p:nvCxnSpPr>
          <p:spPr>
            <a:xfrm rot="10800000" flipV="1">
              <a:off x="1785918" y="3374080"/>
              <a:ext cx="214314" cy="69786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rot="5400000">
              <a:off x="857224" y="5500702"/>
              <a:ext cx="571504" cy="2857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rot="10800000" flipV="1">
              <a:off x="1000100" y="5357826"/>
              <a:ext cx="714380" cy="5549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 name="群組 23"/>
          <p:cNvGrpSpPr/>
          <p:nvPr/>
        </p:nvGrpSpPr>
        <p:grpSpPr>
          <a:xfrm>
            <a:off x="5143504" y="3429000"/>
            <a:ext cx="3143272" cy="2880675"/>
            <a:chOff x="5072066" y="3357562"/>
            <a:chExt cx="3143272" cy="2880675"/>
          </a:xfrm>
        </p:grpSpPr>
        <p:pic>
          <p:nvPicPr>
            <p:cNvPr id="1026" name="Picture 2" descr="http://ts1.mm.bing.net/images/thumbnail.aspx?q=1648415090304&amp;id=409f43e01a9b07486368ed93f9144c63"/>
            <p:cNvPicPr>
              <a:picLocks noChangeAspect="1" noChangeArrowheads="1"/>
            </p:cNvPicPr>
            <p:nvPr/>
          </p:nvPicPr>
          <p:blipFill>
            <a:blip r:embed="rId3" cstate="print"/>
            <a:srcRect/>
            <a:stretch>
              <a:fillRect/>
            </a:stretch>
          </p:blipFill>
          <p:spPr bwMode="auto">
            <a:xfrm>
              <a:off x="5072066" y="3357562"/>
              <a:ext cx="2314575" cy="2857500"/>
            </a:xfrm>
            <a:prstGeom prst="rect">
              <a:avLst/>
            </a:prstGeom>
            <a:noFill/>
          </p:spPr>
        </p:pic>
        <p:sp>
          <p:nvSpPr>
            <p:cNvPr id="21" name="文字方塊 20"/>
            <p:cNvSpPr txBox="1"/>
            <p:nvPr/>
          </p:nvSpPr>
          <p:spPr>
            <a:xfrm>
              <a:off x="6858016" y="5715017"/>
              <a:ext cx="1357322" cy="523220"/>
            </a:xfrm>
            <a:prstGeom prst="rect">
              <a:avLst/>
            </a:prstGeom>
            <a:solidFill>
              <a:schemeClr val="tx2">
                <a:lumMod val="90000"/>
              </a:schemeClr>
            </a:solidFill>
          </p:spPr>
          <p:txBody>
            <a:bodyPr wrap="square" rtlCol="0">
              <a:spAutoFit/>
            </a:bodyPr>
            <a:lstStyle/>
            <a:p>
              <a:r>
                <a:rPr lang="en-US" altLang="zh-TW" sz="2800" b="1" dirty="0" smtClean="0">
                  <a:solidFill>
                    <a:schemeClr val="bg1"/>
                  </a:solidFill>
                </a:rPr>
                <a:t>Equator</a:t>
              </a:r>
              <a:endParaRPr lang="zh-TW" altLang="en-US" sz="3200" b="1" dirty="0">
                <a:solidFill>
                  <a:schemeClr val="bg1"/>
                </a:solidFill>
              </a:endParaRPr>
            </a:p>
          </p:txBody>
        </p:sp>
        <p:cxnSp>
          <p:nvCxnSpPr>
            <p:cNvPr id="22" name="直線接點 21"/>
            <p:cNvCxnSpPr/>
            <p:nvPr/>
          </p:nvCxnSpPr>
          <p:spPr>
            <a:xfrm rot="16200000" flipH="1">
              <a:off x="6215074" y="5143512"/>
              <a:ext cx="785818" cy="50006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14290"/>
            <a:ext cx="8229600" cy="1143000"/>
          </a:xfrm>
        </p:spPr>
        <p:txBody>
          <a:bodyPr/>
          <a:lstStyle/>
          <a:p>
            <a:r>
              <a:rPr lang="en-US" altLang="zh-TW" dirty="0" smtClean="0"/>
              <a:t>Greenwich meridian</a:t>
            </a:r>
            <a:endParaRPr lang="zh-TW" altLang="en-US" dirty="0"/>
          </a:p>
        </p:txBody>
      </p:sp>
      <p:pic>
        <p:nvPicPr>
          <p:cNvPr id="14338" name="Picture 2" descr="Prime Meridian is located in Earth"/>
          <p:cNvPicPr>
            <a:picLocks noChangeAspect="1" noChangeArrowheads="1"/>
          </p:cNvPicPr>
          <p:nvPr/>
        </p:nvPicPr>
        <p:blipFill>
          <a:blip r:embed="rId2" cstate="print"/>
          <a:srcRect/>
          <a:stretch>
            <a:fillRect/>
          </a:stretch>
        </p:blipFill>
        <p:spPr bwMode="auto">
          <a:xfrm>
            <a:off x="285720" y="1643050"/>
            <a:ext cx="4643470" cy="2321735"/>
          </a:xfrm>
          <a:prstGeom prst="rect">
            <a:avLst/>
          </a:prstGeom>
          <a:noFill/>
        </p:spPr>
      </p:pic>
      <p:cxnSp>
        <p:nvCxnSpPr>
          <p:cNvPr id="9" name="直線接點 8"/>
          <p:cNvCxnSpPr>
            <a:stCxn id="14338" idx="0"/>
            <a:endCxn id="14338" idx="2"/>
          </p:cNvCxnSpPr>
          <p:nvPr/>
        </p:nvCxnSpPr>
        <p:spPr>
          <a:xfrm rot="16200000" flipH="1">
            <a:off x="1446587" y="2803917"/>
            <a:ext cx="232173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2214546" y="4000504"/>
            <a:ext cx="697627" cy="584775"/>
          </a:xfrm>
          <a:prstGeom prst="rect">
            <a:avLst/>
          </a:prstGeom>
        </p:spPr>
        <p:txBody>
          <a:bodyPr wrap="none">
            <a:spAutoFit/>
          </a:bodyPr>
          <a:lstStyle/>
          <a:p>
            <a:r>
              <a:rPr lang="zh-TW" altLang="en-US" sz="3200" b="1" dirty="0">
                <a:solidFill>
                  <a:srgbClr val="FF0000"/>
                </a:solidFill>
              </a:rPr>
              <a:t> </a:t>
            </a:r>
            <a:r>
              <a:rPr lang="en-US" altLang="zh-TW" sz="2800" b="1" dirty="0" smtClean="0">
                <a:solidFill>
                  <a:srgbClr val="FF0000"/>
                </a:solidFill>
              </a:rPr>
              <a:t>0°c</a:t>
            </a:r>
            <a:endParaRPr lang="zh-TW" altLang="en-US" sz="2800" b="1" dirty="0">
              <a:solidFill>
                <a:srgbClr val="FF0000"/>
              </a:solidFill>
            </a:endParaRPr>
          </a:p>
        </p:txBody>
      </p:sp>
      <p:sp>
        <p:nvSpPr>
          <p:cNvPr id="16" name="橢圓 15"/>
          <p:cNvSpPr/>
          <p:nvPr/>
        </p:nvSpPr>
        <p:spPr>
          <a:xfrm>
            <a:off x="2571736" y="1571612"/>
            <a:ext cx="71438" cy="714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橢圓 17"/>
          <p:cNvSpPr/>
          <p:nvPr/>
        </p:nvSpPr>
        <p:spPr>
          <a:xfrm>
            <a:off x="2571736" y="3929066"/>
            <a:ext cx="71438" cy="71438"/>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0" name="圖片 19" descr="File:Atlas Cosmographicae (Mercator) 033.jp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69690" y="1285860"/>
            <a:ext cx="5274310" cy="3850246"/>
          </a:xfrm>
          <a:prstGeom prst="rect">
            <a:avLst/>
          </a:prstGeom>
          <a:noFill/>
          <a:ln>
            <a:noFill/>
          </a:ln>
        </p:spPr>
      </p:pic>
      <p:sp>
        <p:nvSpPr>
          <p:cNvPr id="10" name="文字方塊 9"/>
          <p:cNvSpPr txBox="1"/>
          <p:nvPr/>
        </p:nvSpPr>
        <p:spPr>
          <a:xfrm>
            <a:off x="5072098" y="785794"/>
            <a:ext cx="4143372" cy="523220"/>
          </a:xfrm>
          <a:prstGeom prst="rect">
            <a:avLst/>
          </a:prstGeom>
          <a:noFill/>
        </p:spPr>
        <p:txBody>
          <a:bodyPr wrap="square" rtlCol="0">
            <a:spAutoFit/>
          </a:bodyPr>
          <a:lstStyle/>
          <a:p>
            <a:r>
              <a:rPr lang="en-US" altLang="zh-TW" sz="2800" b="1" dirty="0" smtClean="0">
                <a:solidFill>
                  <a:schemeClr val="tx2">
                    <a:lumMod val="50000"/>
                  </a:schemeClr>
                </a:solidFill>
              </a:rPr>
              <a:t>John Harrison (1693-1776)</a:t>
            </a:r>
            <a:endParaRPr lang="zh-TW" altLang="en-US" sz="2800" b="1" dirty="0">
              <a:solidFill>
                <a:schemeClr val="tx2">
                  <a:lumMod val="50000"/>
                </a:schemeClr>
              </a:solidFill>
            </a:endParaRPr>
          </a:p>
        </p:txBody>
      </p:sp>
      <p:sp>
        <p:nvSpPr>
          <p:cNvPr id="12" name="文字方塊 11"/>
          <p:cNvSpPr txBox="1"/>
          <p:nvPr/>
        </p:nvSpPr>
        <p:spPr>
          <a:xfrm>
            <a:off x="428596" y="4929198"/>
            <a:ext cx="8311378" cy="2185214"/>
          </a:xfrm>
          <a:prstGeom prst="rect">
            <a:avLst/>
          </a:prstGeom>
          <a:noFill/>
        </p:spPr>
        <p:txBody>
          <a:bodyPr wrap="none" rtlCol="0">
            <a:spAutoFit/>
          </a:bodyPr>
          <a:lstStyle/>
          <a:p>
            <a:pPr lvl="0" fontAlgn="base">
              <a:spcBef>
                <a:spcPct val="0"/>
              </a:spcBef>
              <a:spcAft>
                <a:spcPct val="0"/>
              </a:spcAft>
            </a:pPr>
            <a:r>
              <a:rPr kumimoji="1" lang="en-US" altLang="zh-TW" sz="2000" b="1" dirty="0" err="1" smtClean="0">
                <a:solidFill>
                  <a:srgbClr val="FFFF00"/>
                </a:solidFill>
                <a:effectLst>
                  <a:outerShdw blurRad="38100" dist="38100" dir="2700000" algn="tl">
                    <a:srgbClr val="000000">
                      <a:alpha val="43137"/>
                    </a:srgbClr>
                  </a:outerShdw>
                </a:effectLst>
                <a:ea typeface="新細明體" pitchFamily="18" charset="-120"/>
                <a:cs typeface="Arial" pitchFamily="34" charset="0"/>
              </a:rPr>
              <a:t>Gerardus</a:t>
            </a:r>
            <a:r>
              <a:rPr kumimoji="1" lang="en-US" altLang="zh-TW" sz="2000" b="1" dirty="0" smtClean="0">
                <a:solidFill>
                  <a:srgbClr val="FFFF00"/>
                </a:solidFill>
                <a:effectLst>
                  <a:outerShdw blurRad="38100" dist="38100" dir="2700000" algn="tl">
                    <a:srgbClr val="000000">
                      <a:alpha val="43137"/>
                    </a:srgbClr>
                  </a:outerShdw>
                </a:effectLst>
                <a:ea typeface="新細明體" pitchFamily="18" charset="-120"/>
                <a:cs typeface="Arial" pitchFamily="34" charset="0"/>
              </a:rPr>
              <a:t> Mercator</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in his </a:t>
            </a:r>
            <a:r>
              <a:rPr kumimoji="1" lang="en-US" altLang="zh-TW" sz="2000" b="1" i="1" dirty="0" smtClean="0">
                <a:solidFill>
                  <a:srgbClr val="0B0080"/>
                </a:solidFill>
                <a:effectLst>
                  <a:outerShdw blurRad="38100" dist="38100" dir="2700000" algn="tl">
                    <a:srgbClr val="000000">
                      <a:alpha val="43137"/>
                    </a:srgbClr>
                  </a:outerShdw>
                </a:effectLst>
                <a:ea typeface="新細明體" pitchFamily="18" charset="-120"/>
                <a:cs typeface="Arial" pitchFamily="34" charset="0"/>
              </a:rPr>
              <a:t>Atlas </a:t>
            </a:r>
            <a:r>
              <a:rPr kumimoji="1" lang="en-US" altLang="zh-TW" sz="2000" b="1" i="1" dirty="0" err="1" smtClean="0">
                <a:solidFill>
                  <a:srgbClr val="0B0080"/>
                </a:solidFill>
                <a:effectLst>
                  <a:outerShdw blurRad="38100" dist="38100" dir="2700000" algn="tl">
                    <a:srgbClr val="000000">
                      <a:alpha val="43137"/>
                    </a:srgbClr>
                  </a:outerShdw>
                </a:effectLst>
                <a:ea typeface="新細明體" pitchFamily="18" charset="-120"/>
                <a:cs typeface="Arial" pitchFamily="34" charset="0"/>
              </a:rPr>
              <a:t>Cosmographicae</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(1595) uses a prime meridian </a:t>
            </a:r>
          </a:p>
          <a:p>
            <a:pPr lvl="0" fontAlgn="base">
              <a:spcBef>
                <a:spcPct val="0"/>
              </a:spcBef>
              <a:spcAft>
                <a:spcPct val="0"/>
              </a:spcAft>
            </a:pP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in the </a:t>
            </a:r>
            <a:r>
              <a:rPr kumimoji="1" lang="en-US" altLang="zh-TW" sz="2000" b="1" dirty="0" smtClean="0">
                <a:solidFill>
                  <a:srgbClr val="0B0080"/>
                </a:solidFill>
                <a:effectLst>
                  <a:outerShdw blurRad="38100" dist="38100" dir="2700000" algn="tl">
                    <a:srgbClr val="000000">
                      <a:alpha val="43137"/>
                    </a:srgbClr>
                  </a:outerShdw>
                </a:effectLst>
                <a:ea typeface="新細明體" pitchFamily="18" charset="-120"/>
                <a:cs typeface="Arial" pitchFamily="34" charset="0"/>
              </a:rPr>
              <a:t>Atlantic</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intended to separate the </a:t>
            </a:r>
            <a:r>
              <a:rPr kumimoji="1" lang="en-US" altLang="zh-TW" sz="2000" b="1" dirty="0" smtClean="0">
                <a:solidFill>
                  <a:srgbClr val="FFFF00"/>
                </a:solidFill>
                <a:effectLst>
                  <a:outerShdw blurRad="38100" dist="38100" dir="2700000" algn="tl">
                    <a:srgbClr val="000000">
                      <a:alpha val="43137"/>
                    </a:srgbClr>
                  </a:outerShdw>
                </a:effectLst>
                <a:ea typeface="新細明體" pitchFamily="18" charset="-120"/>
                <a:cs typeface="Arial" pitchFamily="34" charset="0"/>
              </a:rPr>
              <a:t>Old World</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(Eurasia and Africa) and </a:t>
            </a:r>
          </a:p>
          <a:p>
            <a:pPr lvl="0" fontAlgn="base">
              <a:spcBef>
                <a:spcPct val="0"/>
              </a:spcBef>
              <a:spcAft>
                <a:spcPct val="0"/>
              </a:spcAft>
            </a:pP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the</a:t>
            </a:r>
            <a:r>
              <a:rPr kumimoji="1" lang="en-US" altLang="zh-TW" sz="2000" b="1" dirty="0" smtClean="0">
                <a:solidFill>
                  <a:srgbClr val="FFFF00"/>
                </a:solidFill>
                <a:effectLst>
                  <a:outerShdw blurRad="38100" dist="38100" dir="2700000" algn="tl">
                    <a:srgbClr val="000000">
                      <a:alpha val="43137"/>
                    </a:srgbClr>
                  </a:outerShdw>
                </a:effectLst>
                <a:ea typeface="新細明體" pitchFamily="18" charset="-120"/>
                <a:cs typeface="Arial" pitchFamily="34" charset="0"/>
              </a:rPr>
              <a:t> New World</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(the Americas) into two hemispheres. </a:t>
            </a:r>
          </a:p>
          <a:p>
            <a:pPr lvl="0" fontAlgn="base">
              <a:spcBef>
                <a:spcPct val="0"/>
              </a:spcBef>
              <a:spcAft>
                <a:spcPct val="0"/>
              </a:spcAft>
            </a:pP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Mercator's 180th meridian runs along the </a:t>
            </a:r>
            <a:r>
              <a:rPr kumimoji="1" lang="en-US" altLang="zh-TW" sz="2000" b="1" dirty="0" smtClean="0">
                <a:solidFill>
                  <a:srgbClr val="0B0080"/>
                </a:solidFill>
                <a:effectLst>
                  <a:outerShdw blurRad="38100" dist="38100" dir="2700000" algn="tl">
                    <a:srgbClr val="000000">
                      <a:alpha val="43137"/>
                    </a:srgbClr>
                  </a:outerShdw>
                </a:effectLst>
                <a:ea typeface="新細明體" pitchFamily="18" charset="-120"/>
                <a:cs typeface="Arial" pitchFamily="34" charset="0"/>
              </a:rPr>
              <a:t>Strait of </a:t>
            </a:r>
            <a:r>
              <a:rPr kumimoji="1" lang="en-US" altLang="zh-TW" sz="2000" b="1" dirty="0" err="1" smtClean="0">
                <a:solidFill>
                  <a:srgbClr val="0B0080"/>
                </a:solidFill>
                <a:effectLst>
                  <a:outerShdw blurRad="38100" dist="38100" dir="2700000" algn="tl">
                    <a:srgbClr val="000000">
                      <a:alpha val="43137"/>
                    </a:srgbClr>
                  </a:outerShdw>
                </a:effectLst>
                <a:ea typeface="新細明體" pitchFamily="18" charset="-120"/>
                <a:cs typeface="Arial" pitchFamily="34" charset="0"/>
              </a:rPr>
              <a:t>Anián</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(Bering strait), </a:t>
            </a:r>
          </a:p>
          <a:p>
            <a:pPr lvl="0" fontAlgn="base">
              <a:spcBef>
                <a:spcPct val="0"/>
              </a:spcBef>
              <a:spcAft>
                <a:spcPct val="0"/>
              </a:spcAft>
            </a:pP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while his prime meridian corresponds to somewhere close to </a:t>
            </a:r>
            <a:r>
              <a:rPr kumimoji="1" lang="en-US" altLang="zh-TW" sz="2000" b="1" dirty="0" smtClean="0">
                <a:solidFill>
                  <a:srgbClr val="0B0080"/>
                </a:solidFill>
                <a:effectLst>
                  <a:outerShdw blurRad="38100" dist="38100" dir="2700000" algn="tl">
                    <a:srgbClr val="000000">
                      <a:alpha val="43137"/>
                    </a:srgbClr>
                  </a:outerShdw>
                </a:effectLst>
                <a:ea typeface="新細明體" pitchFamily="18" charset="-120"/>
                <a:cs typeface="Arial" pitchFamily="34" charset="0"/>
              </a:rPr>
              <a:t>25° W</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 </a:t>
            </a:r>
          </a:p>
          <a:p>
            <a:pPr lvl="0" fontAlgn="base">
              <a:spcBef>
                <a:spcPct val="0"/>
              </a:spcBef>
              <a:spcAft>
                <a:spcPct val="0"/>
              </a:spcAft>
            </a:pP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passing just to the west of </a:t>
            </a:r>
            <a:r>
              <a:rPr kumimoji="1" lang="en-US" altLang="zh-TW" sz="2000" b="1" dirty="0" smtClean="0">
                <a:solidFill>
                  <a:srgbClr val="0B0080"/>
                </a:solidFill>
                <a:effectLst>
                  <a:outerShdw blurRad="38100" dist="38100" dir="2700000" algn="tl">
                    <a:srgbClr val="000000">
                      <a:alpha val="43137"/>
                    </a:srgbClr>
                  </a:outerShdw>
                </a:effectLst>
                <a:ea typeface="新細明體" pitchFamily="18" charset="-120"/>
                <a:cs typeface="Arial" pitchFamily="34" charset="0"/>
              </a:rPr>
              <a:t>Santa Maria Island</a:t>
            </a:r>
            <a:r>
              <a:rPr kumimoji="1" lang="en-US" altLang="zh-TW" sz="2000" b="1" dirty="0" smtClean="0">
                <a:solidFill>
                  <a:srgbClr val="000000"/>
                </a:solidFill>
                <a:effectLst>
                  <a:outerShdw blurRad="38100" dist="38100" dir="2700000" algn="tl">
                    <a:srgbClr val="000000">
                      <a:alpha val="43137"/>
                    </a:srgbClr>
                  </a:outerShdw>
                </a:effectLst>
                <a:ea typeface="新細明體" pitchFamily="18" charset="-120"/>
                <a:cs typeface="Arial" pitchFamily="34" charset="0"/>
              </a:rPr>
              <a:t>.</a:t>
            </a:r>
            <a:endParaRPr kumimoji="1" lang="en-US" altLang="zh-TW" sz="2000" b="1" dirty="0" smtClean="0">
              <a:effectLst>
                <a:outerShdw blurRad="38100" dist="38100" dir="2700000" algn="tl">
                  <a:srgbClr val="000000">
                    <a:alpha val="43137"/>
                  </a:srgbClr>
                </a:outerShdw>
              </a:effectLst>
              <a:ea typeface="新細明體" pitchFamily="18" charset="-120"/>
              <a:cs typeface="新細明體" pitchFamily="18" charset="-120"/>
            </a:endParaRPr>
          </a:p>
          <a:p>
            <a:endParaRPr lang="zh-TW"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14400" y="428604"/>
            <a:ext cx="8229600" cy="868346"/>
          </a:xfrm>
        </p:spPr>
        <p:txBody>
          <a:bodyPr>
            <a:normAutofit fontScale="90000"/>
          </a:bodyPr>
          <a:lstStyle/>
          <a:p>
            <a:r>
              <a:rPr lang="en-US" altLang="zh-TW" sz="6700" dirty="0"/>
              <a:t>Mercator projection</a:t>
            </a:r>
            <a:r>
              <a:rPr lang="zh-TW" altLang="zh-TW" b="1" dirty="0"/>
              <a:t/>
            </a:r>
            <a:br>
              <a:rPr lang="zh-TW" altLang="zh-TW" b="1" dirty="0"/>
            </a:br>
            <a:endParaRPr lang="zh-TW" altLang="en-US" dirty="0"/>
          </a:p>
        </p:txBody>
      </p:sp>
      <p:sp>
        <p:nvSpPr>
          <p:cNvPr id="18433" name="Rectangle 1"/>
          <p:cNvSpPr>
            <a:spLocks noChangeArrowheads="1"/>
          </p:cNvSpPr>
          <p:nvPr/>
        </p:nvSpPr>
        <p:spPr bwMode="auto">
          <a:xfrm>
            <a:off x="214282" y="1142984"/>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3600" b="0" i="0" u="none" strike="noStrike" cap="none" normalizeH="0" baseline="0" dirty="0" smtClean="0">
                <a:ln>
                  <a:noFill/>
                </a:ln>
                <a:solidFill>
                  <a:schemeClr val="tx1"/>
                </a:solidFill>
                <a:effectLst/>
                <a:ea typeface="新細明體" pitchFamily="18" charset="-120"/>
                <a:cs typeface="Times New Roman" pitchFamily="18" charset="0"/>
              </a:rPr>
              <a:t>  </a:t>
            </a:r>
            <a:r>
              <a:rPr kumimoji="1" lang="en-US" altLang="zh-TW" sz="4000" b="0" i="0" u="none" strike="noStrike" cap="none" normalizeH="0" baseline="0" dirty="0" smtClean="0">
                <a:ln>
                  <a:noFill/>
                </a:ln>
                <a:solidFill>
                  <a:schemeClr val="tx1"/>
                </a:solidFill>
                <a:effectLst/>
                <a:ea typeface="新細明體" pitchFamily="18" charset="-120"/>
                <a:cs typeface="Times New Roman" pitchFamily="18" charset="0"/>
              </a:rPr>
              <a:t>The ‘distortion of space’ to which I referred occurred because orbs have to be flattened</a:t>
            </a:r>
            <a:r>
              <a:rPr kumimoji="1" lang="en-US" altLang="zh-TW" sz="4000" b="0" i="0" u="none" strike="noStrike" cap="none" normalizeH="0" dirty="0" smtClean="0">
                <a:ln>
                  <a:noFill/>
                </a:ln>
                <a:solidFill>
                  <a:schemeClr val="tx1"/>
                </a:solidFill>
                <a:effectLst/>
                <a:ea typeface="新細明體" pitchFamily="18" charset="-120"/>
                <a:cs typeface="Times New Roman" pitchFamily="18" charset="0"/>
              </a:rPr>
              <a:t> </a:t>
            </a:r>
            <a:r>
              <a:rPr kumimoji="1" lang="en-US" altLang="zh-TW" sz="4000" b="0" i="0" u="none" strike="noStrike" cap="none" normalizeH="0" baseline="0" dirty="0" smtClean="0">
                <a:ln>
                  <a:noFill/>
                </a:ln>
                <a:solidFill>
                  <a:schemeClr val="tx1"/>
                </a:solidFill>
                <a:effectLst/>
                <a:ea typeface="新細明體" pitchFamily="18" charset="-120"/>
                <a:cs typeface="Times New Roman" pitchFamily="18" charset="0"/>
              </a:rPr>
              <a:t>for the printed</a:t>
            </a:r>
            <a:r>
              <a:rPr kumimoji="1" lang="en-US" altLang="zh-TW" sz="4000" b="0" i="0" u="none" strike="noStrike" cap="none" normalizeH="0" dirty="0" smtClean="0">
                <a:ln>
                  <a:noFill/>
                </a:ln>
                <a:solidFill>
                  <a:schemeClr val="tx1"/>
                </a:solidFill>
                <a:effectLst/>
                <a:ea typeface="新細明體" pitchFamily="18" charset="-120"/>
                <a:cs typeface="Times New Roman" pitchFamily="18" charset="0"/>
              </a:rPr>
              <a:t> </a:t>
            </a:r>
            <a:r>
              <a:rPr kumimoji="1" lang="en-US" altLang="zh-TW" sz="4000" b="0" i="0" u="none" strike="noStrike" cap="none" normalizeH="0" baseline="0" dirty="0" smtClean="0">
                <a:ln>
                  <a:noFill/>
                </a:ln>
                <a:solidFill>
                  <a:schemeClr val="tx1"/>
                </a:solidFill>
                <a:effectLst/>
                <a:ea typeface="新細明體" pitchFamily="18" charset="-120"/>
                <a:cs typeface="Times New Roman" pitchFamily="18" charset="0"/>
              </a:rPr>
              <a:t>page, and the projection is an attempt to reconcile the sphere and the plane.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1" lang="en-US" altLang="zh-TW" sz="4000" dirty="0">
                <a:ea typeface="新細明體" pitchFamily="18" charset="-120"/>
                <a:cs typeface="Times New Roman" pitchFamily="18" charset="0"/>
              </a:rPr>
              <a:t> </a:t>
            </a:r>
            <a:r>
              <a:rPr kumimoji="1" lang="en-US" altLang="zh-TW" sz="4000" dirty="0" smtClean="0">
                <a:ea typeface="新細明體" pitchFamily="18" charset="-120"/>
                <a:cs typeface="Times New Roman" pitchFamily="18" charset="0"/>
              </a:rPr>
              <a:t> T</a:t>
            </a:r>
            <a:r>
              <a:rPr kumimoji="1" lang="en-US" altLang="zh-TW" sz="4000" b="0" i="0" u="none" strike="noStrike" cap="none" normalizeH="0" baseline="0" dirty="0" smtClean="0">
                <a:ln>
                  <a:noFill/>
                </a:ln>
                <a:solidFill>
                  <a:schemeClr val="tx1"/>
                </a:solidFill>
                <a:effectLst/>
                <a:ea typeface="新細明體" pitchFamily="18" charset="-120"/>
                <a:cs typeface="Times New Roman" pitchFamily="18" charset="0"/>
              </a:rPr>
              <a:t>he ‘distortion’ took on a specifically European slant that has dominated modern map-making throughout the world.</a:t>
            </a:r>
            <a:endParaRPr kumimoji="1" lang="en-US" altLang="zh-TW" sz="3600" b="0" i="0" u="none" strike="noStrike" cap="none" normalizeH="0" baseline="0" dirty="0" smtClean="0">
              <a:ln>
                <a:noFill/>
              </a:ln>
              <a:solidFill>
                <a:schemeClr val="tx1"/>
              </a:solidFill>
              <a:effectLst/>
              <a:ea typeface="新細明體" pitchFamily="18" charset="-120"/>
              <a:cs typeface="新細明體" pitchFamily="18" charset="-12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http://upload.wikimedia.org/wikipedia/commons/thumb/f/f4/Mercator_projection_SW.jpg/450px-Mercator_projection_SW.jpg"/>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5720" y="2357430"/>
            <a:ext cx="4357688" cy="3852864"/>
          </a:xfrm>
          <a:prstGeom prst="rect">
            <a:avLst/>
          </a:prstGeom>
          <a:noFill/>
          <a:ln>
            <a:noFill/>
          </a:ln>
        </p:spPr>
      </p:pic>
      <p:pic>
        <p:nvPicPr>
          <p:cNvPr id="5" name="圖片 4" descr="http://upload.wikimedia.org/wikipedia/commons/thumb/8/87/Tissot_mercator.png/250px-Tissot_mercator.png"/>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0" y="2357430"/>
            <a:ext cx="4214842" cy="3857652"/>
          </a:xfrm>
          <a:prstGeom prst="rect">
            <a:avLst/>
          </a:prstGeom>
          <a:noFill/>
          <a:ln>
            <a:noFill/>
          </a:ln>
        </p:spPr>
      </p:pic>
      <p:sp>
        <p:nvSpPr>
          <p:cNvPr id="6" name="文字方塊 5"/>
          <p:cNvSpPr txBox="1"/>
          <p:nvPr/>
        </p:nvSpPr>
        <p:spPr>
          <a:xfrm>
            <a:off x="0" y="357166"/>
            <a:ext cx="9035615" cy="1938992"/>
          </a:xfrm>
          <a:prstGeom prst="rect">
            <a:avLst/>
          </a:prstGeom>
          <a:noFill/>
        </p:spPr>
        <p:txBody>
          <a:bodyPr wrap="none" rtlCol="0">
            <a:spAutoFit/>
          </a:bodyPr>
          <a:lstStyle/>
          <a:p>
            <a:r>
              <a:rPr lang="en-US" altLang="zh-TW" sz="4000" dirty="0" smtClean="0"/>
              <a:t>  Southern countries like India appear small</a:t>
            </a:r>
          </a:p>
          <a:p>
            <a:r>
              <a:rPr lang="en-US" altLang="zh-TW" sz="4000" dirty="0" smtClean="0"/>
              <a:t>  in relation to northern ones like Sweden, </a:t>
            </a:r>
          </a:p>
          <a:p>
            <a:r>
              <a:rPr lang="en-US" altLang="zh-TW" sz="4000" dirty="0" smtClean="0"/>
              <a:t>  whose size is greatly exaggerated. (P.20)</a:t>
            </a:r>
            <a:endParaRPr lang="zh-TW" altLang="en-US" sz="4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73063" y="755650"/>
            <a:ext cx="7007225" cy="1015663"/>
          </a:xfrm>
          <a:prstGeom prst="rect">
            <a:avLst/>
          </a:prstGeom>
          <a:noFill/>
          <a:ln w="9525">
            <a:noFill/>
            <a:miter lim="800000"/>
            <a:headEnd/>
            <a:tailEnd/>
          </a:ln>
          <a:effectLst/>
        </p:spPr>
        <p:txBody>
          <a:bodyPr>
            <a:spAutoFit/>
          </a:bodyPr>
          <a:lstStyle/>
          <a:p>
            <a:r>
              <a:rPr lang="zh-TW" sz="6000" dirty="0">
                <a:solidFill>
                  <a:schemeClr val="accent4"/>
                </a:solidFill>
                <a:latin typeface="+mj-lt"/>
                <a:cs typeface="Times New Roman" pitchFamily="18" charset="0"/>
              </a:rPr>
              <a:t>Who is Jack Goody?</a:t>
            </a:r>
          </a:p>
        </p:txBody>
      </p:sp>
      <p:pic>
        <p:nvPicPr>
          <p:cNvPr id="4099" name="Picture 3" descr="jackgoody_G"/>
          <p:cNvPicPr>
            <a:picLocks noChangeAspect="1" noChangeArrowheads="1"/>
          </p:cNvPicPr>
          <p:nvPr/>
        </p:nvPicPr>
        <p:blipFill>
          <a:blip r:embed="rId2" cstate="print"/>
          <a:srcRect/>
          <a:stretch>
            <a:fillRect/>
          </a:stretch>
        </p:blipFill>
        <p:spPr bwMode="auto">
          <a:xfrm>
            <a:off x="6084888" y="3160713"/>
            <a:ext cx="2908300" cy="3365500"/>
          </a:xfrm>
          <a:prstGeom prst="rect">
            <a:avLst/>
          </a:prstGeom>
          <a:noFill/>
          <a:ln w="9525">
            <a:noFill/>
            <a:miter lim="800000"/>
            <a:headEnd/>
            <a:tailEnd/>
          </a:ln>
        </p:spPr>
      </p:pic>
      <p:sp>
        <p:nvSpPr>
          <p:cNvPr id="4100" name="Text Box 4"/>
          <p:cNvSpPr txBox="1">
            <a:spLocks noChangeArrowheads="1"/>
          </p:cNvSpPr>
          <p:nvPr/>
        </p:nvSpPr>
        <p:spPr bwMode="auto">
          <a:xfrm>
            <a:off x="250825" y="2133600"/>
            <a:ext cx="6199188" cy="3785652"/>
          </a:xfrm>
          <a:prstGeom prst="rect">
            <a:avLst/>
          </a:prstGeom>
          <a:noFill/>
          <a:ln w="9525">
            <a:noFill/>
            <a:miter lim="800000"/>
            <a:headEnd/>
            <a:tailEnd/>
          </a:ln>
          <a:effectLst/>
        </p:spPr>
        <p:txBody>
          <a:bodyPr>
            <a:spAutoFit/>
          </a:bodyPr>
          <a:lstStyle/>
          <a:p>
            <a:r>
              <a:rPr lang="zh-TW" sz="4000" dirty="0">
                <a:latin typeface="+mn-lt"/>
                <a:cs typeface="Times New Roman" pitchFamily="18" charset="0"/>
              </a:rPr>
              <a:t>Jack Goody (1919-1987)</a:t>
            </a:r>
          </a:p>
          <a:p>
            <a:r>
              <a:rPr lang="zh-TW" sz="4000" dirty="0">
                <a:latin typeface="+mn-lt"/>
                <a:cs typeface="Times New Roman" pitchFamily="18" charset="0"/>
              </a:rPr>
              <a:t> </a:t>
            </a:r>
          </a:p>
          <a:p>
            <a:r>
              <a:rPr lang="zh-TW" sz="4000" dirty="0">
                <a:latin typeface="+mn-lt"/>
                <a:cs typeface="Times New Roman" pitchFamily="18" charset="0"/>
              </a:rPr>
              <a:t>British social anthropologist. </a:t>
            </a:r>
          </a:p>
          <a:p>
            <a:endParaRPr lang="zh-TW" sz="4000" dirty="0">
              <a:latin typeface="+mn-lt"/>
              <a:cs typeface="Times New Roman" pitchFamily="18" charset="0"/>
            </a:endParaRPr>
          </a:p>
          <a:p>
            <a:r>
              <a:rPr lang="zh-TW" sz="4000" dirty="0">
                <a:latin typeface="+mn-lt"/>
                <a:cs typeface="Times New Roman" pitchFamily="18" charset="0"/>
              </a:rPr>
              <a:t>A pioneer in the comparative anthropology of literacy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14290"/>
            <a:ext cx="8229600" cy="1143000"/>
          </a:xfrm>
        </p:spPr>
        <p:txBody>
          <a:bodyPr/>
          <a:lstStyle/>
          <a:p>
            <a:r>
              <a:rPr lang="en-US" altLang="zh-TW" dirty="0" smtClean="0"/>
              <a:t>Map-making</a:t>
            </a:r>
            <a:endParaRPr lang="zh-TW" altLang="en-US" dirty="0"/>
          </a:p>
        </p:txBody>
      </p:sp>
      <p:graphicFrame>
        <p:nvGraphicFramePr>
          <p:cNvPr id="14" name="資料庫圖表 13"/>
          <p:cNvGraphicFramePr/>
          <p:nvPr/>
        </p:nvGraphicFramePr>
        <p:xfrm>
          <a:off x="357158" y="1285860"/>
          <a:ext cx="8143932" cy="5572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35"/>
          <p:cNvGrpSpPr/>
          <p:nvPr/>
        </p:nvGrpSpPr>
        <p:grpSpPr>
          <a:xfrm>
            <a:off x="6000760" y="3857628"/>
            <a:ext cx="1892493" cy="2350956"/>
            <a:chOff x="6000760" y="3571876"/>
            <a:chExt cx="1032564" cy="1240126"/>
          </a:xfrm>
        </p:grpSpPr>
        <p:sp>
          <p:nvSpPr>
            <p:cNvPr id="17" name="文字方塊 16"/>
            <p:cNvSpPr txBox="1"/>
            <p:nvPr/>
          </p:nvSpPr>
          <p:spPr>
            <a:xfrm>
              <a:off x="6215075" y="3571876"/>
              <a:ext cx="777603" cy="373409"/>
            </a:xfrm>
            <a:prstGeom prst="rect">
              <a:avLst/>
            </a:prstGeom>
            <a:noFill/>
          </p:spPr>
          <p:txBody>
            <a:bodyPr wrap="none" rtlCol="0">
              <a:spAutoFit/>
            </a:bodyPr>
            <a:lstStyle/>
            <a:p>
              <a:r>
                <a:rPr lang="en-US" altLang="zh-TW" sz="4000" b="1" dirty="0" smtClean="0"/>
                <a:t>Persia</a:t>
              </a:r>
              <a:endParaRPr lang="zh-TW" altLang="en-US" sz="2400" b="1" dirty="0"/>
            </a:p>
          </p:txBody>
        </p:sp>
        <p:sp>
          <p:nvSpPr>
            <p:cNvPr id="18" name="文字方塊 17"/>
            <p:cNvSpPr txBox="1"/>
            <p:nvPr/>
          </p:nvSpPr>
          <p:spPr>
            <a:xfrm>
              <a:off x="6286513" y="4000504"/>
              <a:ext cx="703365" cy="373409"/>
            </a:xfrm>
            <a:prstGeom prst="rect">
              <a:avLst/>
            </a:prstGeom>
            <a:noFill/>
          </p:spPr>
          <p:txBody>
            <a:bodyPr wrap="none" rtlCol="0">
              <a:spAutoFit/>
            </a:bodyPr>
            <a:lstStyle/>
            <a:p>
              <a:r>
                <a:rPr lang="en-US" altLang="zh-TW" sz="4000" b="1" dirty="0" smtClean="0"/>
                <a:t>India</a:t>
              </a:r>
              <a:endParaRPr lang="zh-TW" altLang="en-US" sz="2400" b="1" dirty="0"/>
            </a:p>
          </p:txBody>
        </p:sp>
        <p:sp>
          <p:nvSpPr>
            <p:cNvPr id="19" name="文字方塊 18"/>
            <p:cNvSpPr txBox="1"/>
            <p:nvPr/>
          </p:nvSpPr>
          <p:spPr>
            <a:xfrm>
              <a:off x="6234626" y="4438593"/>
              <a:ext cx="798698" cy="373409"/>
            </a:xfrm>
            <a:prstGeom prst="rect">
              <a:avLst/>
            </a:prstGeom>
            <a:noFill/>
          </p:spPr>
          <p:txBody>
            <a:bodyPr wrap="none" rtlCol="0">
              <a:spAutoFit/>
            </a:bodyPr>
            <a:lstStyle/>
            <a:p>
              <a:r>
                <a:rPr lang="en-US" altLang="zh-TW" sz="4000" b="1" dirty="0" smtClean="0"/>
                <a:t>China</a:t>
              </a:r>
              <a:endParaRPr lang="zh-TW" altLang="en-US" sz="2400" b="1" dirty="0"/>
            </a:p>
          </p:txBody>
        </p:sp>
        <p:cxnSp>
          <p:nvCxnSpPr>
            <p:cNvPr id="21" name="直線接點 20"/>
            <p:cNvCxnSpPr/>
            <p:nvPr/>
          </p:nvCxnSpPr>
          <p:spPr>
            <a:xfrm rot="5400000">
              <a:off x="5572132" y="4214818"/>
              <a:ext cx="85725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6000762" y="3786188"/>
              <a:ext cx="2749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6000762" y="4214815"/>
              <a:ext cx="294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6000763" y="4643444"/>
              <a:ext cx="23570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橢圓 33"/>
          <p:cNvSpPr/>
          <p:nvPr/>
        </p:nvSpPr>
        <p:spPr>
          <a:xfrm>
            <a:off x="3071802" y="3643314"/>
            <a:ext cx="302182" cy="302182"/>
          </a:xfrm>
          <a:prstGeom prst="ellipse">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5" name="文字方塊 34"/>
          <p:cNvSpPr txBox="1"/>
          <p:nvPr/>
        </p:nvSpPr>
        <p:spPr>
          <a:xfrm>
            <a:off x="4000496" y="3643314"/>
            <a:ext cx="1730154" cy="646331"/>
          </a:xfrm>
          <a:prstGeom prst="rect">
            <a:avLst/>
          </a:prstGeom>
          <a:noFill/>
        </p:spPr>
        <p:txBody>
          <a:bodyPr wrap="none" rtlCol="0">
            <a:spAutoFit/>
          </a:bodyPr>
          <a:lstStyle/>
          <a:p>
            <a:r>
              <a:rPr lang="en-US" altLang="zh-TW" sz="3600" b="1" dirty="0" smtClean="0">
                <a:solidFill>
                  <a:schemeClr val="bg1"/>
                </a:solidFill>
                <a:effectLst>
                  <a:outerShdw blurRad="38100" dist="38100" dir="2700000" algn="tl">
                    <a:srgbClr val="000000">
                      <a:alpha val="43137"/>
                    </a:srgbClr>
                  </a:outerShdw>
                </a:effectLst>
              </a:rPr>
              <a:t>Romans</a:t>
            </a:r>
            <a:endParaRPr lang="zh-TW" altLang="en-US" sz="2400" b="1" dirty="0">
              <a:solidFill>
                <a:schemeClr val="bg1"/>
              </a:solidFill>
              <a:effectLst>
                <a:outerShdw blurRad="38100" dist="38100" dir="2700000" algn="tl">
                  <a:srgbClr val="000000">
                    <a:alpha val="43137"/>
                  </a:srgbClr>
                </a:outerShdw>
              </a:effectLst>
            </a:endParaRPr>
          </a:p>
        </p:txBody>
      </p:sp>
      <p:pic>
        <p:nvPicPr>
          <p:cNvPr id="15362" name="Picture 2" descr="http://ts2.mm.bing.net/images/thumbnail.aspx?q=1635040628257&amp;id=c18031f278d7b485dc142a32953e8578"/>
          <p:cNvPicPr>
            <a:picLocks noChangeAspect="1" noChangeArrowheads="1"/>
          </p:cNvPicPr>
          <p:nvPr/>
        </p:nvPicPr>
        <p:blipFill>
          <a:blip r:embed="rId7" cstate="print"/>
          <a:srcRect/>
          <a:stretch>
            <a:fillRect/>
          </a:stretch>
        </p:blipFill>
        <p:spPr bwMode="auto">
          <a:xfrm>
            <a:off x="571472" y="1785926"/>
            <a:ext cx="1695450" cy="2009776"/>
          </a:xfrm>
          <a:prstGeom prst="rect">
            <a:avLst/>
          </a:prstGeom>
          <a:noFill/>
        </p:spPr>
      </p:pic>
      <p:cxnSp>
        <p:nvCxnSpPr>
          <p:cNvPr id="41" name="直線接點 40"/>
          <p:cNvCxnSpPr>
            <a:stCxn id="15362" idx="2"/>
          </p:cNvCxnSpPr>
          <p:nvPr/>
        </p:nvCxnSpPr>
        <p:spPr>
          <a:xfrm rot="16200000" flipH="1">
            <a:off x="821496" y="4393402"/>
            <a:ext cx="1204934" cy="95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28662" y="0"/>
            <a:ext cx="7776000" cy="1143000"/>
          </a:xfrm>
        </p:spPr>
        <p:txBody>
          <a:bodyPr/>
          <a:lstStyle/>
          <a:p>
            <a:r>
              <a:rPr lang="en-US" altLang="zh-TW" dirty="0" smtClean="0"/>
              <a:t>A unique line of </a:t>
            </a:r>
            <a:r>
              <a:rPr lang="en-US" altLang="zh-TW" dirty="0" err="1" smtClean="0"/>
              <a:t>developement</a:t>
            </a:r>
            <a:endParaRPr lang="zh-TW" altLang="en-US" dirty="0"/>
          </a:p>
        </p:txBody>
      </p:sp>
      <p:graphicFrame>
        <p:nvGraphicFramePr>
          <p:cNvPr id="5" name="資料庫圖表 4"/>
          <p:cNvGraphicFramePr/>
          <p:nvPr/>
        </p:nvGraphicFramePr>
        <p:xfrm>
          <a:off x="-642974" y="1071546"/>
          <a:ext cx="1042994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文字方塊 5"/>
          <p:cNvSpPr txBox="1"/>
          <p:nvPr/>
        </p:nvSpPr>
        <p:spPr>
          <a:xfrm>
            <a:off x="2786050" y="4429132"/>
            <a:ext cx="6704208" cy="2246769"/>
          </a:xfrm>
          <a:prstGeom prst="rect">
            <a:avLst/>
          </a:prstGeom>
          <a:noFill/>
        </p:spPr>
        <p:txBody>
          <a:bodyPr wrap="none" rtlCol="0">
            <a:spAutoFit/>
          </a:bodyPr>
          <a:lstStyle/>
          <a:p>
            <a:r>
              <a:rPr lang="en-US" altLang="zh-TW" sz="2800" dirty="0" smtClean="0">
                <a:latin typeface="+mj-lt"/>
              </a:rPr>
              <a:t>Its expansion meant that its notions of time, </a:t>
            </a:r>
          </a:p>
          <a:p>
            <a:r>
              <a:rPr lang="en-US" altLang="zh-TW" sz="2800" dirty="0" smtClean="0">
                <a:latin typeface="+mj-lt"/>
              </a:rPr>
              <a:t>   developed  in the course of the ’Age of</a:t>
            </a:r>
          </a:p>
          <a:p>
            <a:r>
              <a:rPr lang="en-US" altLang="zh-TW" sz="2800" dirty="0" smtClean="0">
                <a:latin typeface="+mj-lt"/>
              </a:rPr>
              <a:t>   Exploration’, and its notions of time, </a:t>
            </a:r>
          </a:p>
          <a:p>
            <a:r>
              <a:rPr lang="en-US" altLang="zh-TW" sz="2800" dirty="0" smtClean="0">
                <a:latin typeface="+mj-lt"/>
              </a:rPr>
              <a:t>  developed in the context of Christianity,  </a:t>
            </a:r>
          </a:p>
          <a:p>
            <a:r>
              <a:rPr lang="en-US" altLang="zh-TW" sz="2800" dirty="0" smtClean="0">
                <a:latin typeface="+mj-lt"/>
              </a:rPr>
              <a:t>were imposed upon the rest of the world.</a:t>
            </a:r>
            <a:endParaRPr lang="zh-TW" altLang="en-US" sz="2800"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err="1" smtClean="0">
                <a:solidFill>
                  <a:srgbClr val="FFFF66"/>
                </a:solidFill>
              </a:rPr>
              <a:t>Periodization</a:t>
            </a:r>
            <a:endParaRPr lang="zh-TW" altLang="en-US" sz="6000" dirty="0">
              <a:solidFill>
                <a:srgbClr val="FFFF66"/>
              </a:solidFill>
            </a:endParaRPr>
          </a:p>
        </p:txBody>
      </p:sp>
      <p:sp>
        <p:nvSpPr>
          <p:cNvPr id="3" name="內容版面配置區 2"/>
          <p:cNvSpPr>
            <a:spLocks noGrp="1"/>
          </p:cNvSpPr>
          <p:nvPr>
            <p:ph idx="1"/>
          </p:nvPr>
        </p:nvSpPr>
        <p:spPr>
          <a:xfrm>
            <a:off x="539552" y="1556792"/>
            <a:ext cx="8229600" cy="4525963"/>
          </a:xfrm>
        </p:spPr>
        <p:txBody>
          <a:bodyPr>
            <a:noAutofit/>
          </a:bodyPr>
          <a:lstStyle/>
          <a:p>
            <a:r>
              <a:rPr lang="en-US" altLang="zh-TW" sz="4000" dirty="0" smtClean="0"/>
              <a:t>Division </a:t>
            </a:r>
            <a:r>
              <a:rPr lang="en-US" altLang="zh-TW" sz="4000" dirty="0"/>
              <a:t>into periods: the dividing of history into distinct and identifiable </a:t>
            </a:r>
            <a:r>
              <a:rPr lang="en-US" altLang="zh-TW" sz="4000" dirty="0" smtClean="0"/>
              <a:t>periods.</a:t>
            </a:r>
            <a:endParaRPr lang="zh-TW" altLang="zh-TW" sz="4000" dirty="0"/>
          </a:p>
          <a:p>
            <a:r>
              <a:rPr lang="en-US" altLang="zh-TW" sz="4000" dirty="0" smtClean="0"/>
              <a:t>Most societies seem to make some attempt to </a:t>
            </a:r>
            <a:r>
              <a:rPr lang="en-US" altLang="zh-TW" sz="4000" b="1" dirty="0" smtClean="0"/>
              <a:t>categorize their past</a:t>
            </a:r>
            <a:r>
              <a:rPr lang="en-US" altLang="zh-TW" sz="4000" dirty="0" smtClean="0"/>
              <a:t> in terms of different, large-scale, periods of time.</a:t>
            </a:r>
            <a:endParaRPr lang="zh-TW" altLang="zh-TW"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t>Monopolization</a:t>
            </a:r>
            <a:endParaRPr lang="zh-TW" altLang="en-US" sz="6000" dirty="0"/>
          </a:p>
        </p:txBody>
      </p:sp>
      <p:sp>
        <p:nvSpPr>
          <p:cNvPr id="3" name="內容版面配置區 2"/>
          <p:cNvSpPr>
            <a:spLocks noGrp="1"/>
          </p:cNvSpPr>
          <p:nvPr>
            <p:ph idx="1"/>
          </p:nvPr>
        </p:nvSpPr>
        <p:spPr>
          <a:xfrm>
            <a:off x="457200" y="1600200"/>
            <a:ext cx="8363272" cy="4525963"/>
          </a:xfrm>
        </p:spPr>
        <p:txBody>
          <a:bodyPr>
            <a:noAutofit/>
          </a:bodyPr>
          <a:lstStyle/>
          <a:p>
            <a:r>
              <a:rPr lang="en-US" altLang="zh-TW" sz="4000" dirty="0"/>
              <a:t>The ‘theft of history’ is not only one of time and space, but of the </a:t>
            </a:r>
            <a:r>
              <a:rPr lang="en-US" altLang="zh-TW" sz="4000" b="1" dirty="0"/>
              <a:t>monopolization of historical periods</a:t>
            </a:r>
            <a:r>
              <a:rPr lang="en-US" altLang="zh-TW" sz="4000" dirty="0" smtClean="0"/>
              <a:t>.</a:t>
            </a:r>
            <a:r>
              <a:rPr lang="en-US" altLang="zh-TW" sz="4000" dirty="0"/>
              <a:t> </a:t>
            </a:r>
            <a:endParaRPr lang="zh-TW" altLang="zh-TW" sz="4000" dirty="0"/>
          </a:p>
          <a:p>
            <a:r>
              <a:rPr lang="en-US" altLang="zh-TW" sz="4000" dirty="0"/>
              <a:t>In recent times Europe has </a:t>
            </a:r>
            <a:r>
              <a:rPr lang="en-US" altLang="zh-TW" sz="4000" b="1" dirty="0"/>
              <a:t>appropriated time</a:t>
            </a:r>
            <a:r>
              <a:rPr lang="en-US" altLang="zh-TW" sz="4000" dirty="0"/>
              <a:t> in a more determined manner and </a:t>
            </a:r>
            <a:r>
              <a:rPr lang="en-US" altLang="zh-TW" sz="4000" b="1" dirty="0"/>
              <a:t>applied it to the rest of the world</a:t>
            </a:r>
            <a:r>
              <a:rPr lang="en-US" altLang="zh-TW" sz="4000" dirty="0"/>
              <a:t>. </a:t>
            </a:r>
            <a:endParaRPr lang="zh-TW" altLang="zh-TW" sz="4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t>Basically Christian</a:t>
            </a:r>
            <a:endParaRPr lang="zh-TW" altLang="en-US" sz="6000" dirty="0"/>
          </a:p>
        </p:txBody>
      </p:sp>
      <p:sp>
        <p:nvSpPr>
          <p:cNvPr id="3" name="內容版面配置區 2"/>
          <p:cNvSpPr>
            <a:spLocks noGrp="1"/>
          </p:cNvSpPr>
          <p:nvPr>
            <p:ph idx="1"/>
          </p:nvPr>
        </p:nvSpPr>
        <p:spPr>
          <a:xfrm>
            <a:off x="827584" y="1556792"/>
            <a:ext cx="7283152" cy="4525963"/>
          </a:xfrm>
        </p:spPr>
        <p:txBody>
          <a:bodyPr>
            <a:noAutofit/>
          </a:bodyPr>
          <a:lstStyle/>
          <a:p>
            <a:r>
              <a:rPr lang="en-US" altLang="zh-TW" sz="4000" dirty="0"/>
              <a:t>the international calculus</a:t>
            </a:r>
            <a:endParaRPr lang="zh-TW" altLang="zh-TW" sz="4000" dirty="0"/>
          </a:p>
          <a:p>
            <a:r>
              <a:rPr lang="en-US" altLang="zh-TW" sz="4000" dirty="0"/>
              <a:t>the major holidays celebrated by world bodies</a:t>
            </a:r>
            <a:endParaRPr lang="zh-TW" altLang="zh-TW" sz="4000" dirty="0"/>
          </a:p>
          <a:p>
            <a:r>
              <a:rPr lang="en-US" altLang="zh-TW" sz="4000" dirty="0"/>
              <a:t>the oral cultures of the Third World</a:t>
            </a:r>
            <a:endParaRPr lang="zh-TW" altLang="zh-TW" sz="4000" dirty="0"/>
          </a:p>
          <a:p>
            <a:r>
              <a:rPr lang="en-US" altLang="zh-TW" sz="4000" dirty="0"/>
              <a:t>the major religions.</a:t>
            </a:r>
            <a:endParaRPr lang="zh-TW" altLang="zh-TW" sz="4000" dirty="0"/>
          </a:p>
          <a:p>
            <a:r>
              <a:rPr lang="en-US" altLang="zh-TW" sz="4000" dirty="0"/>
              <a:t>Modern </a:t>
            </a:r>
            <a:r>
              <a:rPr lang="en-US" altLang="zh-TW" sz="4000" dirty="0" smtClean="0"/>
              <a:t>science</a:t>
            </a:r>
            <a:endParaRPr lang="zh-TW" altLang="zh-TW" sz="4000" dirty="0"/>
          </a:p>
        </p:txBody>
      </p:sp>
      <p:pic>
        <p:nvPicPr>
          <p:cNvPr id="5" name="Picture 1" descr="C:\Program Files (x86)\Microsoft Office\MEDIA\CAGCAT10\j0183290.wmf"/>
          <p:cNvPicPr>
            <a:picLocks noChangeAspect="1" noChangeArrowheads="1"/>
          </p:cNvPicPr>
          <p:nvPr/>
        </p:nvPicPr>
        <p:blipFill>
          <a:blip r:embed="rId2" cstate="print"/>
          <a:srcRect/>
          <a:stretch>
            <a:fillRect/>
          </a:stretch>
        </p:blipFill>
        <p:spPr bwMode="auto">
          <a:xfrm>
            <a:off x="6948264" y="260648"/>
            <a:ext cx="1724025" cy="1849437"/>
          </a:xfrm>
          <a:prstGeom prst="rect">
            <a:avLst/>
          </a:prstGeom>
          <a:noFill/>
        </p:spPr>
      </p:pic>
      <p:pic>
        <p:nvPicPr>
          <p:cNvPr id="6" name="Picture 2" descr="C:\Program Files (x86)\Microsoft Office\MEDIA\CAGCAT10\j0304933.wmf"/>
          <p:cNvPicPr>
            <a:picLocks noChangeAspect="1" noChangeArrowheads="1"/>
          </p:cNvPicPr>
          <p:nvPr/>
        </p:nvPicPr>
        <p:blipFill>
          <a:blip r:embed="rId3" cstate="print"/>
          <a:srcRect/>
          <a:stretch>
            <a:fillRect/>
          </a:stretch>
        </p:blipFill>
        <p:spPr bwMode="auto">
          <a:xfrm>
            <a:off x="5796136" y="4437112"/>
            <a:ext cx="1819275" cy="166846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Program Files (x86)\Microsoft Office\MEDIA\CAGCAT10\j0157763.wmf"/>
          <p:cNvPicPr>
            <a:picLocks noChangeAspect="1" noChangeArrowheads="1"/>
          </p:cNvPicPr>
          <p:nvPr/>
        </p:nvPicPr>
        <p:blipFill>
          <a:blip r:embed="rId2" cstate="print"/>
          <a:srcRect/>
          <a:stretch>
            <a:fillRect/>
          </a:stretch>
        </p:blipFill>
        <p:spPr bwMode="auto">
          <a:xfrm>
            <a:off x="5076056" y="2780928"/>
            <a:ext cx="3613700" cy="3645652"/>
          </a:xfrm>
          <a:prstGeom prst="rect">
            <a:avLst/>
          </a:prstGeom>
          <a:noFill/>
        </p:spPr>
      </p:pic>
      <p:sp>
        <p:nvSpPr>
          <p:cNvPr id="4" name="標題 3"/>
          <p:cNvSpPr txBox="1">
            <a:spLocks noGrp="1"/>
          </p:cNvSpPr>
          <p:nvPr>
            <p:ph type="title"/>
          </p:nvPr>
        </p:nvSpPr>
        <p:spPr>
          <a:xfrm>
            <a:off x="395536" y="404664"/>
            <a:ext cx="8229600" cy="3785652"/>
          </a:xfrm>
          <a:prstGeom prst="rect">
            <a:avLst/>
          </a:prstGeom>
          <a:noFill/>
        </p:spPr>
        <p:txBody>
          <a:bodyPr wrap="square" rtlCol="0">
            <a:spAutoFit/>
          </a:bodyPr>
          <a:lstStyle/>
          <a:p>
            <a:pPr algn="ctr"/>
            <a:r>
              <a:rPr lang="en-US" altLang="zh-TW" sz="8000" b="1" dirty="0">
                <a:solidFill>
                  <a:schemeClr val="bg2">
                    <a:lumMod val="50000"/>
                    <a:lumOff val="50000"/>
                  </a:schemeClr>
                </a:solidFill>
              </a:rPr>
              <a:t>Globalization meant </a:t>
            </a:r>
            <a:r>
              <a:rPr lang="en-US" altLang="zh-TW" sz="8000" b="1" dirty="0" smtClean="0">
                <a:solidFill>
                  <a:schemeClr val="bg2">
                    <a:lumMod val="50000"/>
                    <a:lumOff val="50000"/>
                  </a:schemeClr>
                </a:solidFill>
              </a:rPr>
              <a:t>westernization</a:t>
            </a:r>
            <a:r>
              <a:rPr lang="en-US" altLang="zh-TW" sz="8000" b="1" dirty="0">
                <a:solidFill>
                  <a:schemeClr val="bg2">
                    <a:lumMod val="50000"/>
                    <a:lumOff val="50000"/>
                  </a:schemeClr>
                </a:solidFill>
              </a:rPr>
              <a:t>!</a:t>
            </a:r>
            <a:endParaRPr lang="zh-TW" altLang="zh-TW" sz="8000" dirty="0">
              <a:solidFill>
                <a:schemeClr val="bg2">
                  <a:lumMod val="50000"/>
                  <a:lumOff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800" dirty="0" smtClean="0"/>
              <a:t>Although…</a:t>
            </a:r>
            <a:endParaRPr lang="zh-TW" altLang="en-US" sz="4800" dirty="0"/>
          </a:p>
        </p:txBody>
      </p:sp>
      <p:sp>
        <p:nvSpPr>
          <p:cNvPr id="3" name="內容版面配置區 2"/>
          <p:cNvSpPr>
            <a:spLocks noGrp="1"/>
          </p:cNvSpPr>
          <p:nvPr>
            <p:ph idx="1"/>
          </p:nvPr>
        </p:nvSpPr>
        <p:spPr>
          <a:xfrm>
            <a:off x="467544" y="1268760"/>
            <a:ext cx="8229600" cy="1512168"/>
          </a:xfrm>
        </p:spPr>
        <p:txBody>
          <a:bodyPr>
            <a:normAutofit fontScale="92500"/>
          </a:bodyPr>
          <a:lstStyle/>
          <a:p>
            <a:r>
              <a:rPr lang="en-US" altLang="zh-TW" sz="3600" dirty="0"/>
              <a:t>Globalization entails a measure of universality.</a:t>
            </a:r>
            <a:endParaRPr lang="zh-TW" altLang="zh-TW" sz="3600" dirty="0"/>
          </a:p>
          <a:p>
            <a:r>
              <a:rPr lang="en-US" altLang="zh-TW" sz="3600" dirty="0"/>
              <a:t>One cannot work with purely local concepts.</a:t>
            </a:r>
            <a:endParaRPr lang="zh-TW" altLang="zh-TW" sz="3600" dirty="0"/>
          </a:p>
          <a:p>
            <a:pPr>
              <a:buNone/>
            </a:pPr>
            <a:endParaRPr lang="zh-TW" altLang="en-US" dirty="0"/>
          </a:p>
        </p:txBody>
      </p:sp>
      <p:sp>
        <p:nvSpPr>
          <p:cNvPr id="7" name="標題 1"/>
          <p:cNvSpPr txBox="1">
            <a:spLocks/>
          </p:cNvSpPr>
          <p:nvPr/>
        </p:nvSpPr>
        <p:spPr>
          <a:xfrm>
            <a:off x="467544" y="2852936"/>
            <a:ext cx="4176464" cy="1143000"/>
          </a:xfrm>
          <a:prstGeom prst="wedgeRoundRectCallout">
            <a:avLst>
              <a:gd name="adj1" fmla="val -6585"/>
              <a:gd name="adj2" fmla="val 79009"/>
              <a:gd name="adj3" fmla="val 16667"/>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5400" b="1" i="0" u="none" strike="noStrike" kern="1200" cap="none" spc="0" normalizeH="0" baseline="0" noProof="0" dirty="0" smtClean="0">
                <a:ln>
                  <a:noFill/>
                </a:ln>
                <a:solidFill>
                  <a:schemeClr val="tx1"/>
                </a:solidFill>
                <a:effectLst/>
                <a:uLnTx/>
                <a:uFillTx/>
                <a:latin typeface="+mj-lt"/>
                <a:ea typeface="+mj-ea"/>
                <a:cs typeface="+mj-cs"/>
              </a:rPr>
              <a:t>Problems!…</a:t>
            </a:r>
            <a:endParaRPr kumimoji="0" lang="zh-TW" altLang="en-US" sz="5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內容版面配置區 2"/>
          <p:cNvSpPr txBox="1">
            <a:spLocks/>
          </p:cNvSpPr>
          <p:nvPr/>
        </p:nvSpPr>
        <p:spPr>
          <a:xfrm>
            <a:off x="2338736" y="4293096"/>
            <a:ext cx="6805264" cy="2331640"/>
          </a:xfrm>
          <a:prstGeom prst="rect">
            <a:avLst/>
          </a:prstGeom>
        </p:spPr>
        <p:txBody>
          <a:bodyPr vert="horz" lIns="91440" tIns="45720" rIns="91440" bIns="45720" rtlCol="0">
            <a:normAutofit/>
          </a:bodyPr>
          <a:lstStyle/>
          <a:p>
            <a:r>
              <a:rPr lang="en-US" altLang="zh-TW" sz="4000" b="1" dirty="0"/>
              <a:t>arise</a:t>
            </a:r>
            <a:r>
              <a:rPr lang="en-US" altLang="zh-TW" sz="4000" dirty="0"/>
              <a:t> </a:t>
            </a:r>
            <a:r>
              <a:rPr lang="en-US" altLang="zh-TW" sz="4000" dirty="0" smtClean="0"/>
              <a:t>when European concepts </a:t>
            </a:r>
          </a:p>
          <a:p>
            <a:r>
              <a:rPr lang="en-US" altLang="zh-TW" sz="4000" dirty="0" smtClean="0"/>
              <a:t>are applied  </a:t>
            </a:r>
            <a:r>
              <a:rPr lang="en-US" altLang="zh-TW" sz="4000" b="1" dirty="0" smtClean="0"/>
              <a:t>to</a:t>
            </a:r>
            <a:r>
              <a:rPr lang="en-US" altLang="zh-TW" sz="4000" dirty="0" smtClean="0"/>
              <a:t> </a:t>
            </a:r>
            <a:r>
              <a:rPr lang="en-US" altLang="zh-TW" sz="4000" b="1" dirty="0" smtClean="0"/>
              <a:t>other </a:t>
            </a:r>
            <a:r>
              <a:rPr lang="en-US" altLang="zh-TW" sz="4000" b="1" dirty="0"/>
              <a:t>times</a:t>
            </a:r>
            <a:r>
              <a:rPr lang="en-US" altLang="zh-TW" sz="4000" dirty="0"/>
              <a:t> </a:t>
            </a:r>
            <a:r>
              <a:rPr lang="en-US" altLang="zh-TW" sz="4000" dirty="0" smtClean="0"/>
              <a:t>and</a:t>
            </a:r>
          </a:p>
          <a:p>
            <a:r>
              <a:rPr lang="en-US" altLang="zh-TW" sz="4000" b="1" dirty="0" smtClean="0"/>
              <a:t>to </a:t>
            </a:r>
            <a:r>
              <a:rPr lang="en-US" altLang="zh-TW" sz="4000" b="1" dirty="0"/>
              <a:t>other </a:t>
            </a:r>
            <a:r>
              <a:rPr lang="en-US" altLang="zh-TW" sz="4000" b="1" dirty="0" smtClean="0"/>
              <a:t>places</a:t>
            </a:r>
            <a:r>
              <a:rPr lang="en-US" altLang="zh-TW" sz="4000" dirty="0" smtClean="0"/>
              <a:t>.</a:t>
            </a:r>
            <a:endParaRPr lang="zh-TW" altLang="zh-TW" sz="4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TW"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a:t>One major </a:t>
            </a:r>
            <a:r>
              <a:rPr lang="en-US" altLang="zh-TW" sz="6000" b="1" dirty="0" smtClean="0"/>
              <a:t>problem</a:t>
            </a:r>
            <a:endParaRPr lang="zh-TW" altLang="en-US" sz="6000" dirty="0"/>
          </a:p>
        </p:txBody>
      </p:sp>
      <p:sp>
        <p:nvSpPr>
          <p:cNvPr id="3" name="內容版面配置區 2"/>
          <p:cNvSpPr>
            <a:spLocks noGrp="1"/>
          </p:cNvSpPr>
          <p:nvPr>
            <p:ph idx="1"/>
          </p:nvPr>
        </p:nvSpPr>
        <p:spPr>
          <a:xfrm>
            <a:off x="611560" y="1628800"/>
            <a:ext cx="8229600" cy="4525963"/>
          </a:xfrm>
        </p:spPr>
        <p:txBody>
          <a:bodyPr>
            <a:normAutofit/>
          </a:bodyPr>
          <a:lstStyle/>
          <a:p>
            <a:r>
              <a:rPr lang="en-US" altLang="zh-TW" sz="4000" b="1" dirty="0" smtClean="0"/>
              <a:t>the accumulation of knowledge:</a:t>
            </a:r>
            <a:r>
              <a:rPr lang="zh-TW" altLang="zh-TW" sz="4000" dirty="0" smtClean="0"/>
              <a:t/>
            </a:r>
            <a:br>
              <a:rPr lang="zh-TW" altLang="zh-TW" sz="4000" dirty="0" smtClean="0"/>
            </a:br>
            <a:r>
              <a:rPr lang="en-US" altLang="zh-TW" sz="4000" dirty="0" smtClean="0"/>
              <a:t>the very categories employed are largely European.</a:t>
            </a:r>
          </a:p>
          <a:p>
            <a:endParaRPr lang="en-US" altLang="zh-TW" sz="4000" dirty="0"/>
          </a:p>
          <a:p>
            <a:r>
              <a:rPr lang="en-US" altLang="zh-TW" sz="4000" dirty="0" smtClean="0"/>
              <a:t>Let’s take</a:t>
            </a:r>
            <a:r>
              <a:rPr lang="en-US" altLang="zh-TW" sz="4000" b="1" dirty="0" smtClean="0"/>
              <a:t> </a:t>
            </a:r>
            <a:r>
              <a:rPr lang="en-US" altLang="zh-TW" sz="4000" dirty="0" smtClean="0"/>
              <a:t>‘</a:t>
            </a:r>
            <a:r>
              <a:rPr lang="en-US" altLang="zh-TW" sz="4000" b="1" dirty="0" smtClean="0"/>
              <a:t>philosophy</a:t>
            </a:r>
            <a:r>
              <a:rPr lang="en-US" altLang="zh-TW" sz="4000" dirty="0" smtClean="0"/>
              <a:t>’ for example the following!</a:t>
            </a:r>
            <a:endParaRPr lang="zh-TW" alt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467544" y="260648"/>
          <a:ext cx="8398768" cy="465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5445224"/>
            <a:ext cx="8568952"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en-US" altLang="zh-TW" sz="3400" b="0" i="0" u="none" strike="noStrike" cap="none" normalizeH="0" baseline="0" dirty="0" smtClean="0">
                <a:ln>
                  <a:noFill/>
                </a:ln>
                <a:solidFill>
                  <a:schemeClr val="tx1"/>
                </a:solidFill>
                <a:effectLst/>
                <a:ea typeface="新細明體" pitchFamily="18" charset="-120"/>
                <a:cs typeface="Times New Roman" pitchFamily="18" charset="0"/>
              </a:rPr>
              <a:t>              we find some substantive ‘philosophical’ issues in </a:t>
            </a:r>
            <a:r>
              <a:rPr kumimoji="1" lang="en-US" altLang="zh-TW" sz="3400" b="1" i="0" u="none" strike="noStrike" cap="none" normalizeH="0" baseline="0" dirty="0" smtClean="0">
                <a:ln>
                  <a:noFill/>
                </a:ln>
                <a:solidFill>
                  <a:schemeClr val="tx1"/>
                </a:solidFill>
                <a:effectLst/>
                <a:ea typeface="新細明體" pitchFamily="18" charset="-120"/>
                <a:cs typeface="Times New Roman" pitchFamily="18" charset="0"/>
              </a:rPr>
              <a:t>formal</a:t>
            </a:r>
            <a:r>
              <a:rPr kumimoji="1" lang="en-US" altLang="zh-TW" sz="3400" b="1" dirty="0">
                <a:ea typeface="新細明體" pitchFamily="18" charset="-120"/>
                <a:cs typeface="Times New Roman" pitchFamily="18" charset="0"/>
              </a:rPr>
              <a:t> </a:t>
            </a:r>
            <a:r>
              <a:rPr kumimoji="1" lang="en-US" altLang="zh-TW" sz="3400" b="1" i="0" u="none" strike="noStrike" cap="none" normalizeH="0" baseline="0" dirty="0" smtClean="0">
                <a:ln>
                  <a:noFill/>
                </a:ln>
                <a:solidFill>
                  <a:schemeClr val="tx1"/>
                </a:solidFill>
                <a:effectLst/>
                <a:ea typeface="新細明體" pitchFamily="18" charset="-120"/>
                <a:cs typeface="Times New Roman" pitchFamily="18" charset="0"/>
              </a:rPr>
              <a:t>recitations </a:t>
            </a:r>
            <a:r>
              <a:rPr kumimoji="1" lang="en-US" altLang="zh-TW" sz="3400" b="0" i="0" u="none" strike="noStrike" cap="none" normalizeH="0" baseline="0" dirty="0" smtClean="0">
                <a:ln>
                  <a:noFill/>
                </a:ln>
                <a:solidFill>
                  <a:schemeClr val="tx1"/>
                </a:solidFill>
                <a:effectLst/>
                <a:ea typeface="新細明體" pitchFamily="18" charset="-120"/>
                <a:cs typeface="Times New Roman" pitchFamily="18" charset="0"/>
              </a:rPr>
              <a:t>like that of </a:t>
            </a:r>
            <a:r>
              <a:rPr lang="en-US" altLang="zh-TW" sz="3400" dirty="0" smtClean="0"/>
              <a:t>the </a:t>
            </a:r>
            <a:r>
              <a:rPr lang="en-US" altLang="zh-TW" sz="3400" dirty="0" err="1" smtClean="0"/>
              <a:t>Bagre</a:t>
            </a:r>
            <a:r>
              <a:rPr kumimoji="1" lang="en-US" altLang="zh-TW" sz="3400" b="0" i="0" u="none" strike="noStrike" cap="none" normalizeH="0" baseline="0" dirty="0" smtClean="0">
                <a:ln>
                  <a:noFill/>
                </a:ln>
                <a:solidFill>
                  <a:schemeClr val="tx1"/>
                </a:solidFill>
                <a:effectLst/>
                <a:ea typeface="新細明體" pitchFamily="18" charset="-120"/>
                <a:cs typeface="Times New Roman" pitchFamily="18" charset="0"/>
              </a:rPr>
              <a:t>!</a:t>
            </a:r>
            <a:endParaRPr kumimoji="1" lang="en-US" altLang="zh-TW" sz="3400" b="0" i="0" u="none" strike="noStrike" cap="none" normalizeH="0" baseline="0" dirty="0" smtClean="0">
              <a:ln>
                <a:noFill/>
              </a:ln>
              <a:solidFill>
                <a:schemeClr val="tx1"/>
              </a:solidFill>
              <a:effectLst/>
              <a:ea typeface="新細明體" pitchFamily="18" charset="-120"/>
              <a:cs typeface="新細明體" pitchFamily="18" charset="-120"/>
            </a:endParaRPr>
          </a:p>
        </p:txBody>
      </p:sp>
      <p:sp>
        <p:nvSpPr>
          <p:cNvPr id="7" name="矩形 6"/>
          <p:cNvSpPr/>
          <p:nvPr/>
        </p:nvSpPr>
        <p:spPr>
          <a:xfrm>
            <a:off x="323528" y="4869160"/>
            <a:ext cx="3171637" cy="707886"/>
          </a:xfrm>
          <a:prstGeom prst="rect">
            <a:avLst/>
          </a:prstGeom>
        </p:spPr>
        <p:txBody>
          <a:bodyPr wrap="none">
            <a:spAutoFit/>
          </a:bodyPr>
          <a:lstStyle/>
          <a:p>
            <a:r>
              <a:rPr kumimoji="1" lang="en-US" altLang="zh-TW" sz="4000" b="0" i="0" u="none" strike="noStrike" cap="none" normalizeH="0" baseline="0" smtClean="0">
                <a:ln>
                  <a:noFill/>
                </a:ln>
                <a:solidFill>
                  <a:schemeClr val="tx1"/>
                </a:solidFill>
                <a:effectLst/>
                <a:ea typeface="新細明體" pitchFamily="18" charset="-120"/>
                <a:cs typeface="Times New Roman" pitchFamily="18" charset="0"/>
              </a:rPr>
              <a:t>Even though…</a:t>
            </a:r>
            <a:endParaRPr lang="zh-TW" altLang="en-US" sz="4000" dirty="0"/>
          </a:p>
        </p:txBody>
      </p:sp>
      <p:pic>
        <p:nvPicPr>
          <p:cNvPr id="8" name="圖片 7" descr="Capture_02292012_211455.BMP"/>
          <p:cNvPicPr>
            <a:picLocks noChangeAspect="1"/>
          </p:cNvPicPr>
          <p:nvPr/>
        </p:nvPicPr>
        <p:blipFill>
          <a:blip r:embed="rId2" cstate="print"/>
          <a:srcRect l="38282" b="10099"/>
          <a:stretch>
            <a:fillRect/>
          </a:stretch>
        </p:blipFill>
        <p:spPr>
          <a:xfrm>
            <a:off x="395536" y="332656"/>
            <a:ext cx="5513462" cy="4221088"/>
          </a:xfrm>
          <a:prstGeom prst="rect">
            <a:avLst/>
          </a:prstGeom>
        </p:spPr>
      </p:pic>
      <p:pic>
        <p:nvPicPr>
          <p:cNvPr id="9" name="圖片 8" descr="Capture_02292012_211733.BMP"/>
          <p:cNvPicPr>
            <a:picLocks noChangeAspect="1"/>
          </p:cNvPicPr>
          <p:nvPr/>
        </p:nvPicPr>
        <p:blipFill>
          <a:blip r:embed="rId3" cstate="print"/>
          <a:stretch>
            <a:fillRect/>
          </a:stretch>
        </p:blipFill>
        <p:spPr>
          <a:xfrm>
            <a:off x="5004048" y="1196752"/>
            <a:ext cx="3123810" cy="4028572"/>
          </a:xfrm>
          <a:prstGeom prst="rect">
            <a:avLst/>
          </a:prstGeom>
          <a:ln w="57150">
            <a:solidFill>
              <a:srgbClr val="C00000"/>
            </a:solidFill>
          </a:ln>
        </p:spPr>
      </p:pic>
      <p:sp>
        <p:nvSpPr>
          <p:cNvPr id="11" name="橢圓 10"/>
          <p:cNvSpPr/>
          <p:nvPr/>
        </p:nvSpPr>
        <p:spPr>
          <a:xfrm>
            <a:off x="971600" y="2276872"/>
            <a:ext cx="792088"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39552" y="1124744"/>
            <a:ext cx="1656184" cy="769441"/>
          </a:xfrm>
          <a:prstGeom prst="rect">
            <a:avLst/>
          </a:prstGeom>
          <a:noFill/>
        </p:spPr>
        <p:txBody>
          <a:bodyPr wrap="square" rtlCol="0">
            <a:spAutoFit/>
          </a:bodyPr>
          <a:lstStyle/>
          <a:p>
            <a:r>
              <a:rPr lang="en-US" altLang="zh-TW" sz="4400" b="1" dirty="0" smtClean="0">
                <a:solidFill>
                  <a:srgbClr val="C00000"/>
                </a:solidFill>
                <a:latin typeface="+mj-lt"/>
              </a:rPr>
              <a:t>HERE!</a:t>
            </a:r>
            <a:endParaRPr lang="zh-TW" altLang="en-US" sz="4400" b="1" dirty="0">
              <a:solidFill>
                <a:srgbClr val="C00000"/>
              </a:solidFill>
              <a:latin typeface="+mj-lt"/>
            </a:endParaRPr>
          </a:p>
        </p:txBody>
      </p:sp>
      <p:cxnSp>
        <p:nvCxnSpPr>
          <p:cNvPr id="16" name="直線接點 15"/>
          <p:cNvCxnSpPr/>
          <p:nvPr/>
        </p:nvCxnSpPr>
        <p:spPr>
          <a:xfrm flipV="1">
            <a:off x="1331640" y="1196752"/>
            <a:ext cx="3672408" cy="10801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stCxn id="11" idx="4"/>
          </p:cNvCxnSpPr>
          <p:nvPr/>
        </p:nvCxnSpPr>
        <p:spPr>
          <a:xfrm>
            <a:off x="1367644" y="3068960"/>
            <a:ext cx="3636404" cy="216024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2852936"/>
            <a:ext cx="9289032" cy="707886"/>
          </a:xfrm>
          <a:prstGeom prst="rect">
            <a:avLst/>
          </a:prstGeom>
          <a:noFill/>
          <a:ln w="9525">
            <a:noFill/>
            <a:miter lim="800000"/>
            <a:headEnd/>
            <a:tailEnd/>
          </a:ln>
          <a:effectLst/>
        </p:spPr>
        <p:txBody>
          <a:bodyPr wrap="square">
            <a:spAutoFit/>
          </a:bodyPr>
          <a:lstStyle/>
          <a:p>
            <a:r>
              <a:rPr lang="zh-TW" sz="4000" dirty="0">
                <a:latin typeface="+mn-lt"/>
              </a:rPr>
              <a:t>Churchill said, "History is written by victors."</a:t>
            </a:r>
          </a:p>
        </p:txBody>
      </p:sp>
      <p:pic>
        <p:nvPicPr>
          <p:cNvPr id="5123" name="Picture 3" descr="0050bade644606fc2b3f01"/>
          <p:cNvPicPr>
            <a:picLocks noChangeAspect="1" noChangeArrowheads="1"/>
          </p:cNvPicPr>
          <p:nvPr/>
        </p:nvPicPr>
        <p:blipFill>
          <a:blip r:embed="rId2" cstate="print"/>
          <a:srcRect/>
          <a:stretch>
            <a:fillRect/>
          </a:stretch>
        </p:blipFill>
        <p:spPr bwMode="auto">
          <a:xfrm>
            <a:off x="6516216" y="4626294"/>
            <a:ext cx="2038822" cy="1971356"/>
          </a:xfrm>
          <a:prstGeom prst="rect">
            <a:avLst/>
          </a:prstGeom>
          <a:noFill/>
          <a:ln w="9525">
            <a:noFill/>
            <a:miter lim="800000"/>
            <a:headEnd/>
            <a:tailEnd/>
          </a:ln>
        </p:spPr>
      </p:pic>
      <p:pic>
        <p:nvPicPr>
          <p:cNvPr id="5124" name="Picture 4" descr="Winner"/>
          <p:cNvPicPr>
            <a:picLocks noChangeAspect="1" noChangeArrowheads="1"/>
          </p:cNvPicPr>
          <p:nvPr/>
        </p:nvPicPr>
        <p:blipFill>
          <a:blip r:embed="rId3" cstate="print"/>
          <a:srcRect/>
          <a:stretch>
            <a:fillRect/>
          </a:stretch>
        </p:blipFill>
        <p:spPr bwMode="auto">
          <a:xfrm>
            <a:off x="323529" y="332657"/>
            <a:ext cx="1584176" cy="1584176"/>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332656"/>
            <a:ext cx="8229600" cy="5832648"/>
          </a:xfrm>
        </p:spPr>
        <p:txBody>
          <a:bodyPr>
            <a:noAutofit/>
          </a:bodyPr>
          <a:lstStyle/>
          <a:p>
            <a:r>
              <a:rPr lang="en-US" altLang="zh-TW" sz="6000" dirty="0" smtClean="0">
                <a:solidFill>
                  <a:schemeClr val="bg2">
                    <a:lumMod val="50000"/>
                    <a:lumOff val="50000"/>
                  </a:schemeClr>
                </a:solidFill>
              </a:rPr>
              <a:t>Simple</a:t>
            </a:r>
            <a:r>
              <a:rPr lang="en-US" altLang="zh-TW" sz="6000" dirty="0">
                <a:solidFill>
                  <a:schemeClr val="bg2">
                    <a:lumMod val="50000"/>
                    <a:lumOff val="50000"/>
                  </a:schemeClr>
                </a:solidFill>
              </a:rPr>
              <a:t>, pre-literate societies have little knowledge of any ‘</a:t>
            </a:r>
            <a:r>
              <a:rPr lang="en-US" altLang="zh-TW" sz="6000" b="1" dirty="0">
                <a:solidFill>
                  <a:schemeClr val="bg2">
                    <a:lumMod val="50000"/>
                    <a:lumOff val="50000"/>
                  </a:schemeClr>
                </a:solidFill>
              </a:rPr>
              <a:t>progression</a:t>
            </a:r>
            <a:r>
              <a:rPr lang="en-US" altLang="zh-TW" sz="6000" dirty="0">
                <a:solidFill>
                  <a:schemeClr val="bg2">
                    <a:lumMod val="50000"/>
                    <a:lumOff val="50000"/>
                  </a:schemeClr>
                </a:solidFill>
              </a:rPr>
              <a:t>’ of </a:t>
            </a:r>
            <a:r>
              <a:rPr lang="en-US" altLang="zh-TW" sz="6000" dirty="0" smtClean="0">
                <a:solidFill>
                  <a:schemeClr val="bg2">
                    <a:lumMod val="50000"/>
                    <a:lumOff val="50000"/>
                  </a:schemeClr>
                </a:solidFill>
              </a:rPr>
              <a:t>cultures?</a:t>
            </a:r>
            <a:endParaRPr lang="zh-TW" altLang="en-US" sz="6000" dirty="0">
              <a:solidFill>
                <a:schemeClr val="bg2">
                  <a:lumMod val="50000"/>
                  <a:lumOff val="5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88640"/>
            <a:ext cx="7920880" cy="1143000"/>
          </a:xfrm>
        </p:spPr>
        <p:txBody>
          <a:bodyPr>
            <a:noAutofit/>
          </a:bodyPr>
          <a:lstStyle/>
          <a:p>
            <a:r>
              <a:rPr lang="en-US" altLang="zh-TW" sz="6000" b="1" dirty="0"/>
              <a:t>Their cultural </a:t>
            </a:r>
            <a:r>
              <a:rPr lang="en-US" altLang="zh-TW" sz="6000" b="1" dirty="0" smtClean="0"/>
              <a:t>myth</a:t>
            </a:r>
            <a:endParaRPr lang="zh-TW" altLang="en-US" sz="6000" b="1" dirty="0"/>
          </a:p>
        </p:txBody>
      </p:sp>
      <p:sp>
        <p:nvSpPr>
          <p:cNvPr id="3" name="內容版面配置區 2"/>
          <p:cNvSpPr>
            <a:spLocks noGrp="1"/>
          </p:cNvSpPr>
          <p:nvPr>
            <p:ph idx="1"/>
          </p:nvPr>
        </p:nvSpPr>
        <p:spPr>
          <a:xfrm>
            <a:off x="971600" y="4121696"/>
            <a:ext cx="7056784" cy="2736304"/>
          </a:xfrm>
        </p:spPr>
        <p:txBody>
          <a:bodyPr>
            <a:noAutofit/>
          </a:bodyPr>
          <a:lstStyle/>
          <a:p>
            <a:r>
              <a:rPr lang="en-US" altLang="zh-TW" sz="4000" dirty="0"/>
              <a:t>God’s axes</a:t>
            </a:r>
            <a:endParaRPr lang="zh-TW" altLang="zh-TW" sz="4000" dirty="0"/>
          </a:p>
          <a:p>
            <a:r>
              <a:rPr lang="en-US" altLang="zh-TW" sz="4000" dirty="0"/>
              <a:t>Axes sent by the rain god</a:t>
            </a:r>
            <a:endParaRPr lang="zh-TW" altLang="zh-TW" sz="4000" dirty="0"/>
          </a:p>
          <a:p>
            <a:r>
              <a:rPr lang="en-US" altLang="zh-TW" sz="4000" dirty="0"/>
              <a:t>Iron emerged with the ‘</a:t>
            </a:r>
            <a:r>
              <a:rPr lang="en-US" altLang="zh-TW" sz="4000" dirty="0" err="1"/>
              <a:t>firstmen</a:t>
            </a:r>
            <a:r>
              <a:rPr lang="en-US" altLang="zh-TW" sz="4000" dirty="0"/>
              <a:t>’</a:t>
            </a:r>
            <a:endParaRPr lang="zh-TW" altLang="zh-TW" sz="4000" dirty="0"/>
          </a:p>
          <a:p>
            <a:endParaRPr lang="zh-TW" altLang="en-US" sz="4000" dirty="0"/>
          </a:p>
        </p:txBody>
      </p:sp>
      <p:pic>
        <p:nvPicPr>
          <p:cNvPr id="5" name="圖片 4" descr="60996.jpg"/>
          <p:cNvPicPr>
            <a:picLocks noChangeAspect="1"/>
          </p:cNvPicPr>
          <p:nvPr/>
        </p:nvPicPr>
        <p:blipFill>
          <a:blip r:embed="rId2" cstate="print"/>
          <a:stretch>
            <a:fillRect/>
          </a:stretch>
        </p:blipFill>
        <p:spPr>
          <a:xfrm>
            <a:off x="3923928" y="2348880"/>
            <a:ext cx="3473768" cy="2305024"/>
          </a:xfrm>
          <a:prstGeom prst="rect">
            <a:avLst/>
          </a:prstGeom>
        </p:spPr>
      </p:pic>
      <p:pic>
        <p:nvPicPr>
          <p:cNvPr id="3074" name="Picture 2" descr="C:\Program Files (x86)\Microsoft Office\MEDIA\CAGCAT10\j0293828.wmf"/>
          <p:cNvPicPr>
            <a:picLocks noChangeAspect="1" noChangeArrowheads="1"/>
          </p:cNvPicPr>
          <p:nvPr/>
        </p:nvPicPr>
        <p:blipFill>
          <a:blip r:embed="rId3" cstate="print"/>
          <a:srcRect/>
          <a:stretch>
            <a:fillRect/>
          </a:stretch>
        </p:blipFill>
        <p:spPr bwMode="auto">
          <a:xfrm flipH="1">
            <a:off x="5940152" y="764704"/>
            <a:ext cx="2808312" cy="295651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260648"/>
            <a:ext cx="8676456" cy="6264696"/>
          </a:xfrm>
        </p:spPr>
        <p:txBody>
          <a:bodyPr>
            <a:noAutofit/>
          </a:bodyPr>
          <a:lstStyle/>
          <a:p>
            <a:r>
              <a:rPr lang="en-US" altLang="zh-TW" sz="3600" dirty="0" smtClean="0"/>
              <a:t>They had no view of long-term change </a:t>
            </a:r>
          </a:p>
          <a:p>
            <a:pPr>
              <a:buNone/>
            </a:pPr>
            <a:r>
              <a:rPr lang="zh-TW" altLang="en-US" sz="3600" dirty="0" smtClean="0"/>
              <a:t>　</a:t>
            </a:r>
            <a:r>
              <a:rPr lang="en-US" altLang="zh-TW" sz="3600" dirty="0" smtClean="0"/>
              <a:t>from a society (using stone tools) </a:t>
            </a:r>
          </a:p>
          <a:p>
            <a:pPr>
              <a:buNone/>
            </a:pPr>
            <a:r>
              <a:rPr lang="zh-TW" altLang="en-US" sz="3600" dirty="0" smtClean="0"/>
              <a:t>　</a:t>
            </a:r>
            <a:r>
              <a:rPr lang="en-US" altLang="zh-TW" sz="3600" dirty="0" smtClean="0"/>
              <a:t>to one (employing iron hoes).</a:t>
            </a:r>
            <a:endParaRPr lang="zh-TW" altLang="zh-TW" sz="3600" dirty="0" smtClean="0"/>
          </a:p>
          <a:p>
            <a:pPr>
              <a:buNone/>
            </a:pPr>
            <a:endParaRPr lang="zh-TW" altLang="zh-TW" sz="3600" dirty="0" smtClean="0"/>
          </a:p>
          <a:p>
            <a:r>
              <a:rPr lang="en-US" altLang="zh-TW" sz="3600" dirty="0" smtClean="0"/>
              <a:t>But life moves on in different way </a:t>
            </a:r>
          </a:p>
          <a:p>
            <a:pPr>
              <a:buNone/>
            </a:pPr>
            <a:r>
              <a:rPr lang="zh-TW" altLang="en-US" sz="3600" dirty="0" smtClean="0"/>
              <a:t>　</a:t>
            </a:r>
            <a:r>
              <a:rPr lang="en-US" altLang="zh-TW" sz="3600" dirty="0" smtClean="0"/>
              <a:t>and change did occur.</a:t>
            </a:r>
            <a:endParaRPr lang="zh-TW" altLang="zh-TW" sz="3600" dirty="0" smtClean="0"/>
          </a:p>
          <a:p>
            <a:pPr>
              <a:buNone/>
            </a:pPr>
            <a:endParaRPr lang="zh-TW" altLang="zh-TW" sz="3600" dirty="0" smtClean="0"/>
          </a:p>
        </p:txBody>
      </p:sp>
      <p:pic>
        <p:nvPicPr>
          <p:cNvPr id="2051" name="Picture 3" descr="C:\Program Files (x86)\Microsoft Office\MEDIA\CAGCAT10\j0285444.wmf"/>
          <p:cNvPicPr>
            <a:picLocks noChangeAspect="1" noChangeArrowheads="1"/>
          </p:cNvPicPr>
          <p:nvPr/>
        </p:nvPicPr>
        <p:blipFill>
          <a:blip r:embed="rId2" cstate="print"/>
          <a:srcRect/>
          <a:stretch>
            <a:fillRect/>
          </a:stretch>
        </p:blipFill>
        <p:spPr bwMode="auto">
          <a:xfrm>
            <a:off x="5796136" y="3861048"/>
            <a:ext cx="2518053" cy="252028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C:\Program Files (x86)\Microsoft Office\MEDIA\CAGCAT10\j0335112.wmf"/>
          <p:cNvPicPr>
            <a:picLocks noChangeAspect="1" noChangeArrowheads="1"/>
          </p:cNvPicPr>
          <p:nvPr/>
        </p:nvPicPr>
        <p:blipFill>
          <a:blip r:embed="rId2" cstate="print"/>
          <a:srcRect/>
          <a:stretch>
            <a:fillRect/>
          </a:stretch>
        </p:blipFill>
        <p:spPr bwMode="auto">
          <a:xfrm>
            <a:off x="4427984" y="476672"/>
            <a:ext cx="1656184" cy="1656184"/>
          </a:xfrm>
          <a:prstGeom prst="rect">
            <a:avLst/>
          </a:prstGeom>
          <a:noFill/>
        </p:spPr>
      </p:pic>
      <p:sp>
        <p:nvSpPr>
          <p:cNvPr id="4" name="七角星形 3"/>
          <p:cNvSpPr/>
          <p:nvPr/>
        </p:nvSpPr>
        <p:spPr>
          <a:xfrm rot="21075041">
            <a:off x="288155" y="50916"/>
            <a:ext cx="4184168" cy="4108817"/>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6" name="七角星形 5"/>
          <p:cNvSpPr/>
          <p:nvPr/>
        </p:nvSpPr>
        <p:spPr>
          <a:xfrm rot="1258234">
            <a:off x="5665233" y="242521"/>
            <a:ext cx="3288583" cy="3096344"/>
          </a:xfrm>
          <a:prstGeom prst="star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七角星形 4"/>
          <p:cNvSpPr/>
          <p:nvPr/>
        </p:nvSpPr>
        <p:spPr>
          <a:xfrm rot="20914347">
            <a:off x="2594851" y="2028402"/>
            <a:ext cx="5214499" cy="4536042"/>
          </a:xfrm>
          <a:prstGeom prst="star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7" name="文字方塊 6"/>
          <p:cNvSpPr txBox="1"/>
          <p:nvPr/>
        </p:nvSpPr>
        <p:spPr>
          <a:xfrm>
            <a:off x="899592" y="980728"/>
            <a:ext cx="3024336" cy="2308324"/>
          </a:xfrm>
          <a:prstGeom prst="rect">
            <a:avLst/>
          </a:prstGeom>
          <a:noFill/>
        </p:spPr>
        <p:txBody>
          <a:bodyPr wrap="square" rtlCol="0">
            <a:spAutoFit/>
          </a:bodyPr>
          <a:lstStyle/>
          <a:p>
            <a:pPr algn="ctr"/>
            <a:r>
              <a:rPr lang="en-US" altLang="zh-TW" sz="3600" b="1" dirty="0" smtClean="0"/>
              <a:t>Colonialism </a:t>
            </a:r>
            <a:r>
              <a:rPr lang="en-US" altLang="zh-TW" sz="3600" b="1" dirty="0"/>
              <a:t>and the </a:t>
            </a:r>
            <a:endParaRPr lang="en-US" altLang="zh-TW" sz="3600" b="1" dirty="0" smtClean="0"/>
          </a:p>
          <a:p>
            <a:pPr algn="ctr"/>
            <a:r>
              <a:rPr lang="en-US" altLang="zh-TW" sz="3600" b="1" dirty="0" smtClean="0"/>
              <a:t>coming </a:t>
            </a:r>
            <a:r>
              <a:rPr lang="en-US" altLang="zh-TW" sz="3600" b="1" dirty="0"/>
              <a:t>of the Europeans</a:t>
            </a:r>
            <a:endParaRPr lang="zh-TW" altLang="en-US" sz="3600" b="1" dirty="0"/>
          </a:p>
        </p:txBody>
      </p:sp>
      <p:sp>
        <p:nvSpPr>
          <p:cNvPr id="8" name="文字方塊 7"/>
          <p:cNvSpPr txBox="1"/>
          <p:nvPr/>
        </p:nvSpPr>
        <p:spPr>
          <a:xfrm>
            <a:off x="6300192" y="908720"/>
            <a:ext cx="2016224" cy="1569660"/>
          </a:xfrm>
          <a:prstGeom prst="rect">
            <a:avLst/>
          </a:prstGeom>
          <a:noFill/>
        </p:spPr>
        <p:txBody>
          <a:bodyPr wrap="square" rtlCol="0">
            <a:spAutoFit/>
          </a:bodyPr>
          <a:lstStyle/>
          <a:p>
            <a:pPr algn="ctr"/>
            <a:r>
              <a:rPr lang="en-US" altLang="zh-TW" sz="3200" b="1" dirty="0"/>
              <a:t>certainly </a:t>
            </a:r>
            <a:r>
              <a:rPr lang="en-US" altLang="zh-TW" sz="3200" b="1" dirty="0" smtClean="0"/>
              <a:t>lead </a:t>
            </a:r>
            <a:r>
              <a:rPr lang="en-US" altLang="zh-TW" sz="3200" b="1" dirty="0"/>
              <a:t>them to consider</a:t>
            </a:r>
            <a:endParaRPr lang="zh-TW" altLang="en-US" sz="3200" b="1" dirty="0"/>
          </a:p>
        </p:txBody>
      </p:sp>
      <p:sp>
        <p:nvSpPr>
          <p:cNvPr id="9" name="文字方塊 8"/>
          <p:cNvSpPr txBox="1"/>
          <p:nvPr/>
        </p:nvSpPr>
        <p:spPr>
          <a:xfrm>
            <a:off x="3203848" y="3140968"/>
            <a:ext cx="4032448" cy="2554545"/>
          </a:xfrm>
          <a:prstGeom prst="rect">
            <a:avLst/>
          </a:prstGeom>
          <a:noFill/>
        </p:spPr>
        <p:txBody>
          <a:bodyPr wrap="square" rtlCol="0">
            <a:spAutoFit/>
          </a:bodyPr>
          <a:lstStyle/>
          <a:p>
            <a:pPr algn="ctr"/>
            <a:r>
              <a:rPr lang="en-US" altLang="zh-TW" sz="4000" b="1" dirty="0"/>
              <a:t>cultural change and the word ‘progress’ is in current use.</a:t>
            </a:r>
            <a:endParaRPr lang="zh-TW" altLang="en-US" sz="4000" b="1" dirty="0"/>
          </a:p>
        </p:txBody>
      </p:sp>
      <p:pic>
        <p:nvPicPr>
          <p:cNvPr id="11" name="Picture 5" descr="C:\Program Files (x86)\Microsoft Office\MEDIA\CAGCAT10\j0301076.wmf"/>
          <p:cNvPicPr>
            <a:picLocks noChangeAspect="1" noChangeArrowheads="1"/>
          </p:cNvPicPr>
          <p:nvPr/>
        </p:nvPicPr>
        <p:blipFill>
          <a:blip r:embed="rId3" cstate="print"/>
          <a:srcRect/>
          <a:stretch>
            <a:fillRect/>
          </a:stretch>
        </p:blipFill>
        <p:spPr bwMode="auto">
          <a:xfrm rot="651056">
            <a:off x="617463" y="3741288"/>
            <a:ext cx="2605163" cy="260516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76672"/>
            <a:ext cx="7776000" cy="1143000"/>
          </a:xfrm>
        </p:spPr>
        <p:txBody>
          <a:bodyPr>
            <a:normAutofit/>
          </a:bodyPr>
          <a:lstStyle/>
          <a:p>
            <a:r>
              <a:rPr lang="en-US" altLang="zh-TW" sz="6600" dirty="0" smtClean="0"/>
              <a:t>Linearity</a:t>
            </a:r>
            <a:endParaRPr lang="zh-TW" altLang="en-US" sz="6600" dirty="0"/>
          </a:p>
        </p:txBody>
      </p:sp>
      <p:graphicFrame>
        <p:nvGraphicFramePr>
          <p:cNvPr id="5" name="內容版面配置區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88640"/>
            <a:ext cx="7776000" cy="2002234"/>
          </a:xfrm>
        </p:spPr>
        <p:txBody>
          <a:bodyPr>
            <a:normAutofit fontScale="90000"/>
          </a:bodyPr>
          <a:lstStyle/>
          <a:p>
            <a:r>
              <a:rPr lang="en-US" altLang="zh-TW" sz="6700" b="1" dirty="0" smtClean="0"/>
              <a:t>Since the Renaissance</a:t>
            </a:r>
            <a:r>
              <a:rPr lang="en-US" altLang="zh-TW" sz="6700" dirty="0" smtClean="0"/>
              <a:t> </a:t>
            </a:r>
            <a:r>
              <a:rPr lang="en-US" altLang="zh-TW" sz="6000" dirty="0" smtClean="0"/>
              <a:t/>
            </a:r>
            <a:br>
              <a:rPr lang="en-US" altLang="zh-TW" sz="6000" dirty="0" smtClean="0"/>
            </a:br>
            <a:r>
              <a:rPr lang="en-US" altLang="zh-TW" sz="5300" i="1" dirty="0" smtClean="0"/>
              <a:t>the speed of change</a:t>
            </a:r>
            <a:endParaRPr lang="zh-TW" altLang="zh-TW" sz="6000" dirty="0"/>
          </a:p>
        </p:txBody>
      </p:sp>
      <p:graphicFrame>
        <p:nvGraphicFramePr>
          <p:cNvPr id="4" name="內容版面配置區 3"/>
          <p:cNvGraphicFramePr>
            <a:graphicFrameLocks noGrp="1"/>
          </p:cNvGraphicFramePr>
          <p:nvPr>
            <p:ph idx="1"/>
          </p:nvPr>
        </p:nvGraphicFramePr>
        <p:xfrm>
          <a:off x="467544" y="1052736"/>
          <a:ext cx="8229600"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Program Files (x86)\Microsoft Office\MEDIA\CAGCAT10\j0229385.wmf"/>
          <p:cNvPicPr>
            <a:picLocks noChangeAspect="1" noChangeArrowheads="1"/>
          </p:cNvPicPr>
          <p:nvPr/>
        </p:nvPicPr>
        <p:blipFill>
          <a:blip r:embed="rId2" cstate="print"/>
          <a:srcRect/>
          <a:stretch>
            <a:fillRect/>
          </a:stretch>
        </p:blipFill>
        <p:spPr bwMode="auto">
          <a:xfrm>
            <a:off x="1583160" y="1412776"/>
            <a:ext cx="7560840" cy="5220268"/>
          </a:xfrm>
          <a:prstGeom prst="rect">
            <a:avLst/>
          </a:prstGeom>
          <a:noFill/>
        </p:spPr>
      </p:pic>
      <p:sp>
        <p:nvSpPr>
          <p:cNvPr id="2" name="標題 1"/>
          <p:cNvSpPr>
            <a:spLocks noGrp="1"/>
          </p:cNvSpPr>
          <p:nvPr>
            <p:ph type="title"/>
          </p:nvPr>
        </p:nvSpPr>
        <p:spPr>
          <a:xfrm>
            <a:off x="457200" y="274638"/>
            <a:ext cx="8291264" cy="1143000"/>
          </a:xfrm>
        </p:spPr>
        <p:txBody>
          <a:bodyPr>
            <a:noAutofit/>
          </a:bodyPr>
          <a:lstStyle/>
          <a:p>
            <a:r>
              <a:rPr lang="en-US" altLang="zh-TW" sz="6000" b="1" dirty="0" smtClean="0"/>
              <a:t>After the Enlightenment</a:t>
            </a:r>
            <a:endParaRPr lang="zh-TW" altLang="en-US" sz="6000" dirty="0"/>
          </a:p>
        </p:txBody>
      </p:sp>
      <p:sp>
        <p:nvSpPr>
          <p:cNvPr id="5" name="文字方塊 4"/>
          <p:cNvSpPr txBox="1"/>
          <p:nvPr/>
        </p:nvSpPr>
        <p:spPr>
          <a:xfrm>
            <a:off x="2951312" y="2204864"/>
            <a:ext cx="5328592" cy="3477875"/>
          </a:xfrm>
          <a:prstGeom prst="rect">
            <a:avLst/>
          </a:prstGeom>
          <a:noFill/>
        </p:spPr>
        <p:txBody>
          <a:bodyPr wrap="square" rtlCol="0">
            <a:spAutoFit/>
          </a:bodyPr>
          <a:lstStyle/>
          <a:p>
            <a:r>
              <a:rPr lang="zh-TW" altLang="en-US" sz="4400" b="1" dirty="0" smtClean="0">
                <a:solidFill>
                  <a:schemeClr val="accent5">
                    <a:lumMod val="75000"/>
                  </a:schemeClr>
                </a:solidFill>
              </a:rPr>
              <a:t>*</a:t>
            </a:r>
            <a:r>
              <a:rPr lang="en-US" altLang="zh-TW" sz="4400" b="1" dirty="0" smtClean="0">
                <a:solidFill>
                  <a:schemeClr val="accent5">
                    <a:lumMod val="75000"/>
                  </a:schemeClr>
                </a:solidFill>
              </a:rPr>
              <a:t>the coming of a dominant secularity </a:t>
            </a:r>
          </a:p>
          <a:p>
            <a:endParaRPr lang="zh-TW" altLang="zh-TW" sz="4400" b="1" dirty="0" smtClean="0">
              <a:solidFill>
                <a:schemeClr val="accent5">
                  <a:lumMod val="75000"/>
                </a:schemeClr>
              </a:solidFill>
            </a:endParaRPr>
          </a:p>
          <a:p>
            <a:r>
              <a:rPr lang="zh-TW" altLang="en-US" sz="4400" b="1" dirty="0" smtClean="0">
                <a:solidFill>
                  <a:schemeClr val="accent5">
                    <a:lumMod val="75000"/>
                  </a:schemeClr>
                </a:solidFill>
              </a:rPr>
              <a:t>*</a:t>
            </a:r>
            <a:r>
              <a:rPr lang="en-US" altLang="zh-TW" sz="4400" b="1" dirty="0" smtClean="0">
                <a:solidFill>
                  <a:schemeClr val="accent5">
                    <a:lumMod val="75000"/>
                  </a:schemeClr>
                </a:solidFill>
              </a:rPr>
              <a:t>a world ruled by this idea of </a:t>
            </a:r>
            <a:r>
              <a:rPr lang="en-US" altLang="zh-TW" sz="4400" b="1" i="1" dirty="0" smtClean="0">
                <a:solidFill>
                  <a:schemeClr val="accent5">
                    <a:lumMod val="50000"/>
                  </a:schemeClr>
                </a:solidFill>
              </a:rPr>
              <a:t>progression</a:t>
            </a:r>
            <a:endParaRPr lang="zh-TW" altLang="en-US" sz="4400" b="1" i="1" dirty="0">
              <a:solidFill>
                <a:schemeClr val="accent5">
                  <a:lumMod val="50000"/>
                </a:schemeClr>
              </a:solidFill>
            </a:endParaRPr>
          </a:p>
        </p:txBody>
      </p:sp>
      <p:sp>
        <p:nvSpPr>
          <p:cNvPr id="7" name="Litebulb"/>
          <p:cNvSpPr>
            <a:spLocks noEditPoints="1" noChangeArrowheads="1"/>
          </p:cNvSpPr>
          <p:nvPr/>
        </p:nvSpPr>
        <p:spPr bwMode="auto">
          <a:xfrm rot="19594815">
            <a:off x="1066941" y="1515208"/>
            <a:ext cx="1069225" cy="145164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6000" b="1" dirty="0" smtClean="0"/>
              <a:t>History?</a:t>
            </a:r>
            <a:endParaRPr lang="zh-TW" altLang="en-US" sz="6000" b="1" dirty="0"/>
          </a:p>
        </p:txBody>
      </p:sp>
      <p:sp>
        <p:nvSpPr>
          <p:cNvPr id="3" name="內容版面配置區 2"/>
          <p:cNvSpPr>
            <a:spLocks noGrp="1"/>
          </p:cNvSpPr>
          <p:nvPr>
            <p:ph idx="1"/>
          </p:nvPr>
        </p:nvSpPr>
        <p:spPr/>
        <p:txBody>
          <a:bodyPr>
            <a:normAutofit/>
          </a:bodyPr>
          <a:lstStyle/>
          <a:p>
            <a:r>
              <a:rPr lang="en-US" altLang="zh-TW" sz="4000" dirty="0" smtClean="0"/>
              <a:t>History is </a:t>
            </a:r>
            <a:r>
              <a:rPr lang="en-US" altLang="zh-TW" sz="4000" b="1" dirty="0" smtClean="0"/>
              <a:t>a sequence of stages</a:t>
            </a:r>
            <a:r>
              <a:rPr lang="en-US" altLang="zh-TW" sz="4000" dirty="0" smtClean="0"/>
              <a:t>.</a:t>
            </a:r>
            <a:endParaRPr lang="zh-TW" altLang="zh-TW" sz="4000" dirty="0" smtClean="0"/>
          </a:p>
          <a:p>
            <a:pPr>
              <a:buNone/>
            </a:pPr>
            <a:endParaRPr lang="zh-TW" altLang="zh-TW" sz="4000" dirty="0" smtClean="0"/>
          </a:p>
          <a:p>
            <a:r>
              <a:rPr lang="en-US" altLang="zh-TW" sz="4000" dirty="0" smtClean="0"/>
              <a:t>For most historians</a:t>
            </a:r>
            <a:endParaRPr lang="zh-TW" altLang="zh-TW" sz="4000" dirty="0" smtClean="0"/>
          </a:p>
          <a:p>
            <a:pPr>
              <a:buNone/>
            </a:pPr>
            <a:r>
              <a:rPr lang="zh-TW" altLang="en-US" sz="4000" dirty="0" smtClean="0"/>
              <a:t>　</a:t>
            </a:r>
            <a:r>
              <a:rPr lang="en-US" altLang="zh-TW" sz="4000" b="1" dirty="0" smtClean="0"/>
              <a:t>the moment of writing</a:t>
            </a:r>
            <a:r>
              <a:rPr lang="en-US" altLang="zh-TW" sz="4000" dirty="0" smtClean="0"/>
              <a:t>:</a:t>
            </a:r>
            <a:endParaRPr lang="zh-TW" altLang="zh-TW" sz="4000" dirty="0" smtClean="0"/>
          </a:p>
          <a:p>
            <a:pPr>
              <a:buNone/>
            </a:pPr>
            <a:r>
              <a:rPr lang="zh-TW" altLang="en-US" sz="4000" dirty="0" smtClean="0"/>
              <a:t>　</a:t>
            </a:r>
            <a:r>
              <a:rPr lang="en-US" altLang="zh-TW" sz="4000" dirty="0" smtClean="0"/>
              <a:t>in the vicinity of the final target </a:t>
            </a:r>
            <a:r>
              <a:rPr lang="en-US" altLang="zh-TW" sz="4000" dirty="0" smtClean="0"/>
              <a:t>of</a:t>
            </a:r>
            <a:r>
              <a:rPr lang="zh-TW" altLang="en-US" sz="4000" dirty="0" smtClean="0"/>
              <a:t> </a:t>
            </a:r>
            <a:r>
              <a:rPr lang="en-US" altLang="zh-TW" sz="4000" dirty="0" smtClean="0"/>
              <a:t>mankind’s </a:t>
            </a:r>
            <a:r>
              <a:rPr lang="en-US" altLang="zh-TW" sz="4000" dirty="0" smtClean="0"/>
              <a:t>development.</a:t>
            </a:r>
            <a:endParaRPr lang="zh-TW" altLang="zh-TW" sz="40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332656"/>
            <a:ext cx="3898776" cy="1143000"/>
          </a:xfrm>
        </p:spPr>
        <p:txBody>
          <a:bodyPr>
            <a:normAutofit/>
          </a:bodyPr>
          <a:lstStyle/>
          <a:p>
            <a:r>
              <a:rPr lang="en-US" altLang="zh-TW" sz="6000" b="1" dirty="0" smtClean="0"/>
              <a:t>Values</a:t>
            </a:r>
            <a:endParaRPr lang="zh-TW" altLang="en-US" sz="6000" b="1" dirty="0"/>
          </a:p>
        </p:txBody>
      </p:sp>
      <p:graphicFrame>
        <p:nvGraphicFramePr>
          <p:cNvPr id="6" name="內容版面配置區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Program Files (x86)\Microsoft Office\MEDIA\CAGCAT10\j0229389.wm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標題 1"/>
          <p:cNvSpPr>
            <a:spLocks noGrp="1"/>
          </p:cNvSpPr>
          <p:nvPr>
            <p:ph type="title"/>
          </p:nvPr>
        </p:nvSpPr>
        <p:spPr>
          <a:xfrm>
            <a:off x="1475656" y="1268760"/>
            <a:ext cx="6480720" cy="4653136"/>
          </a:xfrm>
        </p:spPr>
        <p:txBody>
          <a:bodyPr>
            <a:noAutofit/>
          </a:bodyPr>
          <a:lstStyle/>
          <a:p>
            <a:r>
              <a:rPr lang="en-US" altLang="zh-TW" dirty="0" smtClean="0">
                <a:solidFill>
                  <a:schemeClr val="tx2">
                    <a:lumMod val="25000"/>
                  </a:schemeClr>
                </a:solidFill>
              </a:rPr>
              <a:t>The whole of </a:t>
            </a:r>
            <a:r>
              <a:rPr lang="en-US" altLang="zh-TW" b="1" dirty="0" smtClean="0">
                <a:solidFill>
                  <a:schemeClr val="tx2">
                    <a:lumMod val="25000"/>
                  </a:schemeClr>
                </a:solidFill>
              </a:rPr>
              <a:t>world history</a:t>
            </a:r>
            <a:r>
              <a:rPr lang="en-US" altLang="zh-TW" dirty="0" smtClean="0">
                <a:solidFill>
                  <a:schemeClr val="tx2">
                    <a:lumMod val="25000"/>
                  </a:schemeClr>
                </a:solidFill>
              </a:rPr>
              <a:t> has been conceived as a sequence of stages which are predicated upon events that have supposedly taken place only in </a:t>
            </a:r>
            <a:r>
              <a:rPr lang="en-US" altLang="zh-TW" b="1" dirty="0" smtClean="0">
                <a:solidFill>
                  <a:schemeClr val="tx2">
                    <a:lumMod val="25000"/>
                  </a:schemeClr>
                </a:solidFill>
              </a:rPr>
              <a:t>western Europe</a:t>
            </a:r>
            <a:r>
              <a:rPr lang="en-US" altLang="zh-TW" dirty="0" smtClean="0">
                <a:solidFill>
                  <a:schemeClr val="tx2">
                    <a:lumMod val="25000"/>
                  </a:schemeClr>
                </a:solidFill>
              </a:rPr>
              <a:t>.</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339752" y="671691"/>
            <a:ext cx="6389688" cy="6186309"/>
          </a:xfrm>
          <a:prstGeom prst="rect">
            <a:avLst/>
          </a:prstGeom>
          <a:noFill/>
          <a:ln w="9525">
            <a:noFill/>
            <a:miter lim="800000"/>
            <a:headEnd/>
            <a:tailEnd/>
          </a:ln>
          <a:effectLst/>
        </p:spPr>
        <p:txBody>
          <a:bodyPr>
            <a:spAutoFit/>
          </a:bodyPr>
          <a:lstStyle/>
          <a:p>
            <a:r>
              <a:rPr lang="zh-TW" sz="4000" dirty="0">
                <a:latin typeface="+mn-lt"/>
              </a:rPr>
              <a:t>What is history?</a:t>
            </a:r>
          </a:p>
          <a:p>
            <a:r>
              <a:rPr lang="zh-TW" sz="4000" dirty="0">
                <a:latin typeface="+mn-lt"/>
              </a:rPr>
              <a:t>What is stolen?</a:t>
            </a:r>
          </a:p>
          <a:p>
            <a:endParaRPr lang="zh-TW" sz="4000" dirty="0">
              <a:latin typeface="+mn-lt"/>
            </a:endParaRPr>
          </a:p>
          <a:p>
            <a:r>
              <a:rPr lang="zh-TW" sz="4000" dirty="0">
                <a:latin typeface="+mn-lt"/>
              </a:rPr>
              <a:t>Why Goody writes this article?</a:t>
            </a:r>
          </a:p>
          <a:p>
            <a:r>
              <a:rPr lang="zh-TW" sz="4000" dirty="0" smtClean="0">
                <a:latin typeface="+mn-lt"/>
              </a:rPr>
              <a:t>Why</a:t>
            </a:r>
            <a:r>
              <a:rPr lang="en-US" altLang="zh-TW" sz="4000" dirty="0" smtClean="0">
                <a:latin typeface="+mn-lt"/>
              </a:rPr>
              <a:t> history is dominated by Europe culture?</a:t>
            </a:r>
            <a:r>
              <a:rPr lang="zh-TW" sz="4000" dirty="0" smtClean="0">
                <a:latin typeface="+mn-lt"/>
              </a:rPr>
              <a:t> </a:t>
            </a:r>
            <a:endParaRPr lang="zh-TW" sz="4000" dirty="0">
              <a:latin typeface="+mn-lt"/>
            </a:endParaRPr>
          </a:p>
          <a:p>
            <a:endParaRPr lang="zh-TW" sz="4000" dirty="0">
              <a:latin typeface="+mn-lt"/>
            </a:endParaRPr>
          </a:p>
          <a:p>
            <a:r>
              <a:rPr lang="zh-TW" sz="4000" dirty="0">
                <a:latin typeface="+mn-lt"/>
              </a:rPr>
              <a:t>How to steal history?</a:t>
            </a:r>
          </a:p>
          <a:p>
            <a:r>
              <a:rPr lang="zh-TW" sz="4000" dirty="0">
                <a:latin typeface="+mn-lt"/>
              </a:rPr>
              <a:t>How Goody persuades readers?</a:t>
            </a:r>
          </a:p>
          <a:p>
            <a:endParaRPr lang="zh-TW" dirty="0"/>
          </a:p>
          <a:p>
            <a:endParaRPr lang="zh-TW" dirty="0"/>
          </a:p>
        </p:txBody>
      </p:sp>
      <p:pic>
        <p:nvPicPr>
          <p:cNvPr id="6147" name="Picture 3" descr="thumbnailCAH79OQB"/>
          <p:cNvPicPr>
            <a:picLocks noChangeAspect="1" noChangeArrowheads="1"/>
          </p:cNvPicPr>
          <p:nvPr/>
        </p:nvPicPr>
        <p:blipFill>
          <a:blip r:embed="rId2" cstate="print"/>
          <a:srcRect/>
          <a:stretch>
            <a:fillRect/>
          </a:stretch>
        </p:blipFill>
        <p:spPr bwMode="auto">
          <a:xfrm>
            <a:off x="107950" y="4916277"/>
            <a:ext cx="1871762" cy="1865523"/>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720850" y="980728"/>
            <a:ext cx="7423150" cy="2400657"/>
          </a:xfrm>
          <a:prstGeom prst="rect">
            <a:avLst/>
          </a:prstGeom>
          <a:noFill/>
          <a:ln w="9525">
            <a:noFill/>
            <a:miter lim="800000"/>
            <a:headEnd/>
            <a:tailEnd/>
          </a:ln>
          <a:effectLst/>
        </p:spPr>
        <p:txBody>
          <a:bodyPr>
            <a:spAutoFit/>
          </a:bodyPr>
          <a:lstStyle/>
          <a:p>
            <a:r>
              <a:rPr lang="zh-TW" sz="6000" dirty="0">
                <a:solidFill>
                  <a:schemeClr val="accent4"/>
                </a:solidFill>
                <a:latin typeface="+mj-lt"/>
              </a:rPr>
              <a:t>Conclusion</a:t>
            </a:r>
          </a:p>
          <a:p>
            <a:endParaRPr lang="zh-TW" dirty="0"/>
          </a:p>
          <a:p>
            <a:endParaRPr lang="zh-TW" dirty="0"/>
          </a:p>
          <a:p>
            <a:endParaRPr lang="zh-TW" dirty="0"/>
          </a:p>
          <a:p>
            <a:endParaRPr lang="zh-TW" dirty="0"/>
          </a:p>
          <a:p>
            <a:endParaRPr lang="zh-TW" dirty="0"/>
          </a:p>
        </p:txBody>
      </p:sp>
      <p:sp>
        <p:nvSpPr>
          <p:cNvPr id="7171" name="Text Box 3"/>
          <p:cNvSpPr txBox="1">
            <a:spLocks noChangeArrowheads="1"/>
          </p:cNvSpPr>
          <p:nvPr/>
        </p:nvSpPr>
        <p:spPr bwMode="auto">
          <a:xfrm>
            <a:off x="755576" y="2996952"/>
            <a:ext cx="8064896" cy="2831544"/>
          </a:xfrm>
          <a:prstGeom prst="rect">
            <a:avLst/>
          </a:prstGeom>
          <a:noFill/>
          <a:ln w="9525">
            <a:noFill/>
            <a:miter lim="800000"/>
            <a:headEnd/>
            <a:tailEnd/>
          </a:ln>
          <a:effectLst/>
        </p:spPr>
        <p:txBody>
          <a:bodyPr wrap="square">
            <a:spAutoFit/>
          </a:bodyPr>
          <a:lstStyle/>
          <a:p>
            <a:r>
              <a:rPr lang="zh-TW" sz="4000" dirty="0">
                <a:latin typeface="+mn-lt"/>
                <a:cs typeface="Times New Roman" pitchFamily="18" charset="0"/>
              </a:rPr>
              <a:t>There is no true history in the world.</a:t>
            </a:r>
          </a:p>
          <a:p>
            <a:endParaRPr lang="zh-TW" sz="4000" dirty="0">
              <a:latin typeface="+mn-lt"/>
              <a:cs typeface="Times New Roman" pitchFamily="18" charset="0"/>
            </a:endParaRPr>
          </a:p>
          <a:p>
            <a:r>
              <a:rPr lang="zh-TW" sz="4000" dirty="0">
                <a:latin typeface="+mn-lt"/>
                <a:cs typeface="Times New Roman" pitchFamily="18" charset="0"/>
              </a:rPr>
              <a:t>Chinese culture &gt; Europe </a:t>
            </a:r>
            <a:r>
              <a:rPr lang="zh-TW" sz="4000" dirty="0" smtClean="0">
                <a:latin typeface="+mn-lt"/>
                <a:cs typeface="Times New Roman" pitchFamily="18" charset="0"/>
              </a:rPr>
              <a:t>culture</a:t>
            </a:r>
            <a:endParaRPr lang="en-US" altLang="zh-TW" sz="4000" dirty="0" smtClean="0">
              <a:latin typeface="+mn-lt"/>
              <a:cs typeface="Times New Roman" pitchFamily="18" charset="0"/>
            </a:endParaRPr>
          </a:p>
          <a:p>
            <a:r>
              <a:rPr lang="en-US" altLang="zh-TW" sz="4000" dirty="0">
                <a:latin typeface="+mn-lt"/>
                <a:cs typeface="Times New Roman" pitchFamily="18" charset="0"/>
              </a:rPr>
              <a:t>	</a:t>
            </a:r>
            <a:r>
              <a:rPr lang="zh-TW" sz="4000" dirty="0" smtClean="0">
                <a:latin typeface="+mn-lt"/>
                <a:cs typeface="Times New Roman" pitchFamily="18" charset="0"/>
              </a:rPr>
              <a:t> </a:t>
            </a:r>
            <a:r>
              <a:rPr lang="zh-TW" sz="4000" dirty="0">
                <a:latin typeface="+mn-lt"/>
                <a:cs typeface="Times New Roman" pitchFamily="18" charset="0"/>
              </a:rPr>
              <a:t>→ what will happen?</a:t>
            </a:r>
          </a:p>
          <a:p>
            <a:endParaRPr lang="zh-TW"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storalyn.files.wordpress.com/2011/11/time.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5076056" y="332656"/>
            <a:ext cx="3648405" cy="2736304"/>
          </a:xfrm>
          <a:prstGeom prst="rect">
            <a:avLst/>
          </a:prstGeom>
          <a:noFill/>
        </p:spPr>
      </p:pic>
      <p:sp>
        <p:nvSpPr>
          <p:cNvPr id="2" name="標題 1"/>
          <p:cNvSpPr>
            <a:spLocks noGrp="1"/>
          </p:cNvSpPr>
          <p:nvPr>
            <p:ph type="ctrTitle"/>
          </p:nvPr>
        </p:nvSpPr>
        <p:spPr>
          <a:xfrm>
            <a:off x="251520" y="188640"/>
            <a:ext cx="6408712" cy="1470025"/>
          </a:xfrm>
        </p:spPr>
        <p:txBody>
          <a:bodyPr>
            <a:normAutofit/>
          </a:bodyPr>
          <a:lstStyle/>
          <a:p>
            <a:r>
              <a:rPr lang="en-US" altLang="zh-TW" sz="6000" dirty="0" smtClean="0">
                <a:solidFill>
                  <a:srgbClr val="FFFF66"/>
                </a:solidFill>
                <a:effectLst/>
                <a:cs typeface="Times New Roman" pitchFamily="18" charset="0"/>
              </a:rPr>
              <a:t>The </a:t>
            </a:r>
            <a:r>
              <a:rPr lang="en-US" altLang="zh-TW" sz="6000" dirty="0">
                <a:solidFill>
                  <a:srgbClr val="FFFF66"/>
                </a:solidFill>
                <a:effectLst/>
                <a:cs typeface="Times New Roman" pitchFamily="18" charset="0"/>
              </a:rPr>
              <a:t>T</a:t>
            </a:r>
            <a:r>
              <a:rPr lang="en-US" altLang="zh-TW" sz="6000" dirty="0" smtClean="0">
                <a:solidFill>
                  <a:srgbClr val="FFFF66"/>
                </a:solidFill>
                <a:effectLst/>
                <a:cs typeface="Times New Roman" pitchFamily="18" charset="0"/>
              </a:rPr>
              <a:t>heft of Time</a:t>
            </a:r>
            <a:endParaRPr lang="zh-TW" altLang="en-US" sz="6000" dirty="0">
              <a:solidFill>
                <a:srgbClr val="FFFF66"/>
              </a:solidFill>
              <a:effectLst/>
              <a:cs typeface="Times New Roman" pitchFamily="18" charset="0"/>
            </a:endParaRPr>
          </a:p>
        </p:txBody>
      </p:sp>
      <p:sp>
        <p:nvSpPr>
          <p:cNvPr id="3" name="副標題 2"/>
          <p:cNvSpPr>
            <a:spLocks noGrp="1"/>
          </p:cNvSpPr>
          <p:nvPr>
            <p:ph type="subTitle" idx="1"/>
          </p:nvPr>
        </p:nvSpPr>
        <p:spPr>
          <a:xfrm>
            <a:off x="467544" y="2060848"/>
            <a:ext cx="8424936" cy="4077072"/>
          </a:xfrm>
        </p:spPr>
        <p:txBody>
          <a:bodyPr>
            <a:noAutofit/>
          </a:bodyPr>
          <a:lstStyle/>
          <a:p>
            <a:pPr marL="571500" indent="-571500" algn="l">
              <a:buFont typeface="Wingdings" pitchFamily="2" charset="2"/>
              <a:buChar char="u"/>
            </a:pPr>
            <a:r>
              <a:rPr lang="en-US" altLang="zh-TW" sz="3600" dirty="0" smtClean="0"/>
              <a:t>Time </a:t>
            </a:r>
            <a:r>
              <a:rPr lang="en-US" altLang="zh-TW" sz="3600" dirty="0"/>
              <a:t>plays the vital role in the definition of history. </a:t>
            </a:r>
            <a:endParaRPr lang="zh-TW" altLang="zh-TW" sz="3600" dirty="0"/>
          </a:p>
          <a:p>
            <a:pPr marL="571500" indent="-571500" algn="l">
              <a:buFont typeface="Wingdings" pitchFamily="2" charset="2"/>
              <a:buChar char="u"/>
            </a:pPr>
            <a:r>
              <a:rPr lang="en-US" altLang="zh-TW" sz="3600" dirty="0" smtClean="0"/>
              <a:t>Time </a:t>
            </a:r>
            <a:r>
              <a:rPr lang="en-US" altLang="zh-TW" sz="3600" dirty="0"/>
              <a:t>is a part of </a:t>
            </a:r>
            <a:r>
              <a:rPr lang="en-US" altLang="zh-TW" sz="3600" dirty="0" smtClean="0"/>
              <a:t>the </a:t>
            </a:r>
            <a:r>
              <a:rPr lang="en-US" altLang="zh-TW" sz="3600" dirty="0" smtClean="0">
                <a:solidFill>
                  <a:srgbClr val="FFC000"/>
                </a:solidFill>
              </a:rPr>
              <a:t>measuring system </a:t>
            </a:r>
            <a:r>
              <a:rPr lang="en-US" altLang="zh-TW" sz="3600" dirty="0"/>
              <a:t>used to sequence events, to compare the durations of events and the intervals between them, and to quantify rates of change such as the motions of </a:t>
            </a:r>
            <a:r>
              <a:rPr lang="en-US" altLang="zh-TW" sz="3600" dirty="0" smtClean="0"/>
              <a:t>objects.</a:t>
            </a:r>
          </a:p>
          <a:p>
            <a:pPr marL="571500" indent="-571500">
              <a:buFont typeface="Wingdings" pitchFamily="2" charset="2"/>
              <a:buChar char="u"/>
            </a:pPr>
            <a:endParaRPr lang="zh-TW" altLang="en-US" sz="3600" dirty="0"/>
          </a:p>
        </p:txBody>
      </p:sp>
    </p:spTree>
    <p:extLst>
      <p:ext uri="{BB962C8B-B14F-4D97-AF65-F5344CB8AC3E}">
        <p14:creationId xmlns:p14="http://schemas.microsoft.com/office/powerpoint/2010/main" xmlns="" val="1090679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0"/>
            <a:ext cx="7776000" cy="4306490"/>
          </a:xfrm>
        </p:spPr>
        <p:txBody>
          <a:bodyPr>
            <a:normAutofit/>
          </a:bodyPr>
          <a:lstStyle/>
          <a:p>
            <a:r>
              <a:rPr lang="en-US" altLang="zh-TW" sz="5400" dirty="0" smtClean="0">
                <a:solidFill>
                  <a:schemeClr val="bg2">
                    <a:lumMod val="50000"/>
                    <a:lumOff val="50000"/>
                  </a:schemeClr>
                </a:solidFill>
                <a:cs typeface="Times New Roman" pitchFamily="18" charset="0"/>
              </a:rPr>
              <a:t>The very calculation of time in the past, </a:t>
            </a:r>
            <a:r>
              <a:rPr lang="en-US" altLang="zh-TW" sz="5400" dirty="0" smtClean="0">
                <a:solidFill>
                  <a:schemeClr val="bg2">
                    <a:lumMod val="50000"/>
                    <a:lumOff val="50000"/>
                  </a:schemeClr>
                </a:solidFill>
                <a:cs typeface="Times New Roman" pitchFamily="18" charset="0"/>
              </a:rPr>
              <a:t>and </a:t>
            </a:r>
            <a:r>
              <a:rPr lang="en-US" altLang="zh-TW" sz="5400" dirty="0" smtClean="0">
                <a:solidFill>
                  <a:schemeClr val="bg2">
                    <a:lumMod val="50000"/>
                    <a:lumOff val="50000"/>
                  </a:schemeClr>
                </a:solidFill>
                <a:cs typeface="Times New Roman" pitchFamily="18" charset="0"/>
              </a:rPr>
              <a:t>in the present too, has been appropriated by the west</a:t>
            </a:r>
            <a:r>
              <a:rPr lang="en-US" altLang="zh-TW" sz="5400" dirty="0" smtClean="0">
                <a:solidFill>
                  <a:schemeClr val="bg2">
                    <a:lumMod val="50000"/>
                    <a:lumOff val="50000"/>
                  </a:schemeClr>
                </a:solidFill>
                <a:cs typeface="Times New Roman" pitchFamily="18" charset="0"/>
              </a:rPr>
              <a:t>.</a:t>
            </a:r>
            <a:endParaRPr lang="zh-TW" altLang="en-US" dirty="0">
              <a:solidFill>
                <a:schemeClr val="bg2">
                  <a:lumMod val="50000"/>
                  <a:lumOff val="50000"/>
                </a:schemeClr>
              </a:solidFill>
            </a:endParaRPr>
          </a:p>
        </p:txBody>
      </p:sp>
      <p:pic>
        <p:nvPicPr>
          <p:cNvPr id="4" name="Picture 2" descr="http://4.bp.blogspot.com/-IMjvI0mY3fo/TfiSscfAWWI/AAAAAAAAAOY/SHClqGcT2js/s1600/eyetime.jpg"/>
          <p:cNvPicPr>
            <a:picLocks noChangeAspect="1" noChangeArrowheads="1"/>
          </p:cNvPicPr>
          <p:nvPr/>
        </p:nvPicPr>
        <p:blipFill>
          <a:blip r:embed="rId2" cstate="print"/>
          <a:srcRect/>
          <a:stretch>
            <a:fillRect/>
          </a:stretch>
        </p:blipFill>
        <p:spPr bwMode="auto">
          <a:xfrm>
            <a:off x="5004048" y="4005064"/>
            <a:ext cx="3456384" cy="231577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0"/>
            <a:ext cx="8604448" cy="5629772"/>
          </a:xfrm>
        </p:spPr>
        <p:txBody>
          <a:bodyPr>
            <a:noAutofit/>
          </a:bodyPr>
          <a:lstStyle/>
          <a:p>
            <a:endParaRPr lang="en-US" altLang="zh-TW" sz="3600" dirty="0">
              <a:cs typeface="Times New Roman" pitchFamily="18" charset="0"/>
            </a:endParaRPr>
          </a:p>
          <a:p>
            <a:r>
              <a:rPr lang="en-US" altLang="zh-TW" sz="3600" dirty="0" smtClean="0">
                <a:cs typeface="Times New Roman" pitchFamily="18" charset="0"/>
              </a:rPr>
              <a:t>Oral </a:t>
            </a:r>
            <a:r>
              <a:rPr lang="en-US" altLang="zh-TW" sz="3600" dirty="0">
                <a:cs typeface="Times New Roman" pitchFamily="18" charset="0"/>
              </a:rPr>
              <a:t>culture: Reckoned according to </a:t>
            </a:r>
            <a:r>
              <a:rPr lang="en-US" altLang="zh-TW" sz="3600" dirty="0" smtClean="0">
                <a:cs typeface="Times New Roman" pitchFamily="18" charset="0"/>
              </a:rPr>
              <a:t>natural</a:t>
            </a:r>
            <a:r>
              <a:rPr lang="zh-TW" altLang="en-US" sz="3600" dirty="0" smtClean="0">
                <a:cs typeface="Times New Roman" pitchFamily="18" charset="0"/>
              </a:rPr>
              <a:t>  </a:t>
            </a:r>
            <a:r>
              <a:rPr lang="en-US" altLang="zh-TW" sz="3600" dirty="0" smtClean="0">
                <a:cs typeface="Times New Roman" pitchFamily="18" charset="0"/>
              </a:rPr>
              <a:t>occurrences</a:t>
            </a:r>
            <a:r>
              <a:rPr lang="en-US" altLang="zh-TW" sz="3600" dirty="0" smtClean="0">
                <a:cs typeface="Times New Roman" pitchFamily="18" charset="0"/>
              </a:rPr>
              <a:t>.</a:t>
            </a:r>
          </a:p>
          <a:p>
            <a:endParaRPr lang="en-US" altLang="zh-TW" sz="3600" dirty="0" smtClean="0">
              <a:cs typeface="Times New Roman" pitchFamily="18" charset="0"/>
            </a:endParaRPr>
          </a:p>
          <a:p>
            <a:endParaRPr lang="en-US" altLang="zh-TW" sz="3600" dirty="0" smtClean="0">
              <a:cs typeface="Times New Roman" pitchFamily="18" charset="0"/>
            </a:endParaRPr>
          </a:p>
          <a:p>
            <a:endParaRPr lang="en-US" altLang="zh-TW" sz="3600" dirty="0" smtClean="0">
              <a:cs typeface="Times New Roman" pitchFamily="18" charset="0"/>
            </a:endParaRPr>
          </a:p>
          <a:p>
            <a:r>
              <a:rPr lang="en-US" altLang="zh-TW" sz="3600" dirty="0" smtClean="0">
                <a:cs typeface="Times New Roman" pitchFamily="18" charset="0"/>
              </a:rPr>
              <a:t>Written </a:t>
            </a:r>
            <a:r>
              <a:rPr lang="en-US" altLang="zh-TW" sz="3600" dirty="0">
                <a:cs typeface="Times New Roman" pitchFamily="18" charset="0"/>
              </a:rPr>
              <a:t>culture: </a:t>
            </a:r>
            <a:endParaRPr lang="en-US" altLang="zh-TW" sz="3600" dirty="0" smtClean="0">
              <a:cs typeface="Times New Roman" pitchFamily="18" charset="0"/>
            </a:endParaRPr>
          </a:p>
          <a:p>
            <a:pPr>
              <a:buNone/>
            </a:pPr>
            <a:r>
              <a:rPr lang="zh-TW" altLang="en-US" sz="3600" dirty="0" smtClean="0">
                <a:cs typeface="Times New Roman" pitchFamily="18" charset="0"/>
              </a:rPr>
              <a:t>　</a:t>
            </a:r>
            <a:r>
              <a:rPr lang="en-US" altLang="zh-TW" sz="3600" dirty="0" smtClean="0">
                <a:cs typeface="Times New Roman" pitchFamily="18" charset="0"/>
              </a:rPr>
              <a:t>Measured </a:t>
            </a:r>
            <a:r>
              <a:rPr lang="en-US" altLang="zh-TW" sz="3600" dirty="0">
                <a:cs typeface="Times New Roman" pitchFamily="18" charset="0"/>
              </a:rPr>
              <a:t>by the record of </a:t>
            </a:r>
            <a:r>
              <a:rPr lang="en-US" altLang="zh-TW" sz="3600" dirty="0" smtClean="0">
                <a:cs typeface="Times New Roman" pitchFamily="18" charset="0"/>
              </a:rPr>
              <a:t> </a:t>
            </a:r>
            <a:r>
              <a:rPr lang="en-US" altLang="zh-TW" sz="3600" dirty="0" smtClean="0">
                <a:cs typeface="Times New Roman" pitchFamily="18" charset="0"/>
              </a:rPr>
              <a:t>big</a:t>
            </a:r>
            <a:r>
              <a:rPr lang="zh-TW" altLang="en-US" sz="3600" dirty="0" smtClean="0">
                <a:cs typeface="Times New Roman" pitchFamily="18" charset="0"/>
              </a:rPr>
              <a:t> </a:t>
            </a:r>
            <a:r>
              <a:rPr lang="en-US" altLang="zh-TW" sz="3600" dirty="0" smtClean="0">
                <a:cs typeface="Times New Roman" pitchFamily="18" charset="0"/>
              </a:rPr>
              <a:t>events.</a:t>
            </a:r>
            <a:r>
              <a:rPr lang="zh-TW" altLang="en-US" sz="3600" dirty="0" smtClean="0">
                <a:cs typeface="Times New Roman" pitchFamily="18" charset="0"/>
              </a:rPr>
              <a:t> </a:t>
            </a:r>
            <a:endParaRPr lang="en-US" altLang="zh-TW" sz="3600" dirty="0">
              <a:cs typeface="Times New Roman" pitchFamily="18" charset="0"/>
            </a:endParaRPr>
          </a:p>
          <a:p>
            <a:pPr marL="0" indent="0">
              <a:buNone/>
            </a:pPr>
            <a:r>
              <a:rPr lang="zh-TW" altLang="en-US" sz="3600" dirty="0" smtClean="0">
                <a:cs typeface="Times New Roman" pitchFamily="18" charset="0"/>
              </a:rPr>
              <a:t>　</a:t>
            </a:r>
            <a:r>
              <a:rPr lang="en-US" altLang="zh-TW" sz="3600" dirty="0" smtClean="0">
                <a:cs typeface="Times New Roman" pitchFamily="18" charset="0"/>
              </a:rPr>
              <a:t>e.g</a:t>
            </a:r>
            <a:r>
              <a:rPr lang="en-US" altLang="zh-TW" sz="3600" dirty="0" smtClean="0">
                <a:cs typeface="Times New Roman" pitchFamily="18" charset="0"/>
              </a:rPr>
              <a:t>. The birth of Christ (BC or AD)</a:t>
            </a:r>
          </a:p>
          <a:p>
            <a:pPr marL="0" indent="0">
              <a:buNone/>
            </a:pPr>
            <a:r>
              <a:rPr lang="zh-TW" altLang="en-US" sz="3600" dirty="0" smtClean="0">
                <a:cs typeface="Times New Roman" pitchFamily="18" charset="0"/>
              </a:rPr>
              <a:t>　　  </a:t>
            </a:r>
            <a:r>
              <a:rPr lang="en-US" altLang="zh-TW" sz="3600" dirty="0" smtClean="0">
                <a:cs typeface="Times New Roman" pitchFamily="18" charset="0"/>
              </a:rPr>
              <a:t>The </a:t>
            </a:r>
            <a:r>
              <a:rPr lang="en-US" altLang="zh-TW" sz="3600" dirty="0" smtClean="0">
                <a:cs typeface="Times New Roman" pitchFamily="18" charset="0"/>
              </a:rPr>
              <a:t>concept of century and millennium</a:t>
            </a:r>
          </a:p>
        </p:txBody>
      </p:sp>
      <p:pic>
        <p:nvPicPr>
          <p:cNvPr id="5124" name="Picture 4" descr="http://christmasnativity.ca/wp-content/uploads/2011/11/Gerard_van_Honthorst_001.jpg"/>
          <p:cNvPicPr>
            <a:picLocks noChangeAspect="1" noChangeArrowheads="1"/>
          </p:cNvPicPr>
          <p:nvPr/>
        </p:nvPicPr>
        <p:blipFill>
          <a:blip r:embed="rId2" cstate="print"/>
          <a:srcRect/>
          <a:stretch>
            <a:fillRect/>
          </a:stretch>
        </p:blipFill>
        <p:spPr bwMode="auto">
          <a:xfrm>
            <a:off x="4716016" y="1412776"/>
            <a:ext cx="3816424" cy="3043806"/>
          </a:xfrm>
          <a:prstGeom prst="rect">
            <a:avLst/>
          </a:prstGeom>
          <a:noFill/>
        </p:spPr>
      </p:pic>
    </p:spTree>
    <p:extLst>
      <p:ext uri="{BB962C8B-B14F-4D97-AF65-F5344CB8AC3E}">
        <p14:creationId xmlns:p14="http://schemas.microsoft.com/office/powerpoint/2010/main" xmlns="" val="4156421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88640"/>
            <a:ext cx="9144000" cy="6192688"/>
          </a:xfrm>
        </p:spPr>
        <p:txBody>
          <a:bodyPr>
            <a:normAutofit lnSpcReduction="10000"/>
          </a:bodyPr>
          <a:lstStyle/>
          <a:p>
            <a:r>
              <a:rPr lang="en-US" altLang="zh-TW" sz="3600" dirty="0" smtClean="0">
                <a:cs typeface="Times New Roman" pitchFamily="18" charset="0"/>
              </a:rPr>
              <a:t>The monopolization of time: </a:t>
            </a:r>
            <a:endParaRPr lang="en-US" altLang="zh-TW" sz="3600" dirty="0" smtClean="0">
              <a:cs typeface="Times New Roman" pitchFamily="18" charset="0"/>
            </a:endParaRPr>
          </a:p>
          <a:p>
            <a:pPr>
              <a:buNone/>
            </a:pPr>
            <a:r>
              <a:rPr lang="zh-TW" altLang="en-US" sz="3600" dirty="0" smtClean="0">
                <a:cs typeface="Times New Roman" pitchFamily="18" charset="0"/>
              </a:rPr>
              <a:t>　</a:t>
            </a:r>
            <a:r>
              <a:rPr lang="en-US" altLang="zh-TW" sz="3600" dirty="0" smtClean="0">
                <a:cs typeface="Times New Roman" pitchFamily="18" charset="0"/>
              </a:rPr>
              <a:t>era</a:t>
            </a:r>
            <a:r>
              <a:rPr lang="en-US" altLang="zh-TW" sz="3600" dirty="0" smtClean="0">
                <a:cs typeface="Times New Roman" pitchFamily="18" charset="0"/>
              </a:rPr>
              <a:t>, years,   months, weeks, and days.</a:t>
            </a:r>
          </a:p>
          <a:p>
            <a:endParaRPr lang="en-US" altLang="zh-TW" sz="3600" dirty="0" smtClean="0">
              <a:cs typeface="Times New Roman" pitchFamily="18" charset="0"/>
            </a:endParaRPr>
          </a:p>
          <a:p>
            <a:r>
              <a:rPr lang="en-US" altLang="zh-TW" sz="3600" dirty="0" smtClean="0">
                <a:cs typeface="Times New Roman" pitchFamily="18" charset="0"/>
              </a:rPr>
              <a:t>Reasonable: Sidereal year </a:t>
            </a:r>
          </a:p>
          <a:p>
            <a:r>
              <a:rPr lang="en-US" altLang="zh-TW" sz="3600" dirty="0" smtClean="0">
                <a:cs typeface="Times New Roman" pitchFamily="18" charset="0"/>
              </a:rPr>
              <a:t>Logical: Lunar year</a:t>
            </a:r>
          </a:p>
          <a:p>
            <a:endParaRPr lang="en-US" altLang="zh-TW" sz="3600" dirty="0">
              <a:cs typeface="Times New Roman" pitchFamily="18" charset="0"/>
            </a:endParaRPr>
          </a:p>
          <a:p>
            <a:r>
              <a:rPr lang="en-US" altLang="zh-TW" sz="3600" dirty="0"/>
              <a:t>Seven days a </a:t>
            </a:r>
            <a:r>
              <a:rPr lang="en-US" altLang="zh-TW" sz="3600" dirty="0" smtClean="0"/>
              <a:t>week</a:t>
            </a:r>
          </a:p>
          <a:p>
            <a:endParaRPr lang="en-US" altLang="zh-TW" sz="3600" dirty="0" smtClean="0"/>
          </a:p>
          <a:p>
            <a:r>
              <a:rPr lang="en-US" altLang="zh-TW" sz="3600" dirty="0" smtClean="0"/>
              <a:t>Religious framework of reckoning time</a:t>
            </a:r>
          </a:p>
          <a:p>
            <a:pPr marL="0" indent="0">
              <a:buNone/>
            </a:pPr>
            <a:r>
              <a:rPr lang="en-US" altLang="zh-TW" sz="3600" dirty="0"/>
              <a:t> </a:t>
            </a:r>
            <a:r>
              <a:rPr lang="en-US" altLang="zh-TW" sz="3600" dirty="0" smtClean="0"/>
              <a:t>  e.g. Christmas, Easter, Halloween</a:t>
            </a:r>
          </a:p>
          <a:p>
            <a:pPr marL="0" indent="0">
              <a:buNone/>
            </a:pPr>
            <a:endParaRPr lang="en-US" altLang="zh-TW" sz="3600" dirty="0" smtClean="0"/>
          </a:p>
          <a:p>
            <a:pPr marL="0" indent="0">
              <a:buNone/>
            </a:pPr>
            <a:endParaRPr lang="en-US" altLang="zh-TW" sz="3600" dirty="0" smtClean="0">
              <a:cs typeface="Times New Roman" pitchFamily="18" charset="0"/>
            </a:endParaRPr>
          </a:p>
          <a:p>
            <a:endParaRPr lang="en-US" altLang="zh-TW" sz="3600" dirty="0">
              <a:cs typeface="Times New Roman" pitchFamily="18" charset="0"/>
            </a:endParaRPr>
          </a:p>
          <a:p>
            <a:endParaRPr lang="zh-TW" altLang="en-US" sz="3600" dirty="0">
              <a:cs typeface="Times New Roman" pitchFamily="18" charset="0"/>
            </a:endParaRPr>
          </a:p>
        </p:txBody>
      </p:sp>
      <p:pic>
        <p:nvPicPr>
          <p:cNvPr id="4098" name="Picture 2" descr="http://www.ndac.co.uk/news/images_news/2011/01-11_sevendaysaweek/7daysaweek_200.jpg"/>
          <p:cNvPicPr>
            <a:picLocks noChangeAspect="1" noChangeArrowheads="1"/>
          </p:cNvPicPr>
          <p:nvPr/>
        </p:nvPicPr>
        <p:blipFill>
          <a:blip r:embed="rId2" cstate="print"/>
          <a:srcRect/>
          <a:stretch>
            <a:fillRect/>
          </a:stretch>
        </p:blipFill>
        <p:spPr bwMode="auto">
          <a:xfrm>
            <a:off x="5436096" y="1556792"/>
            <a:ext cx="3284364" cy="3267942"/>
          </a:xfrm>
          <a:prstGeom prst="rect">
            <a:avLst/>
          </a:prstGeom>
          <a:noFill/>
        </p:spPr>
      </p:pic>
    </p:spTree>
    <p:extLst>
      <p:ext uri="{BB962C8B-B14F-4D97-AF65-F5344CB8AC3E}">
        <p14:creationId xmlns:p14="http://schemas.microsoft.com/office/powerpoint/2010/main" xmlns="" val="2108021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5435232" cy="1143000"/>
          </a:xfrm>
        </p:spPr>
        <p:txBody>
          <a:bodyPr/>
          <a:lstStyle/>
          <a:p>
            <a:pPr algn="ctr"/>
            <a:r>
              <a:rPr lang="en-US" altLang="zh-TW" sz="6000" dirty="0" smtClean="0">
                <a:effectLst/>
              </a:rPr>
              <a:t>Religion</a:t>
            </a:r>
            <a:endParaRPr lang="zh-TW" altLang="en-US" sz="6000" dirty="0">
              <a:effectLst/>
            </a:endParaRPr>
          </a:p>
        </p:txBody>
      </p:sp>
      <p:sp>
        <p:nvSpPr>
          <p:cNvPr id="3" name="內容版面配置區 2"/>
          <p:cNvSpPr>
            <a:spLocks noGrp="1"/>
          </p:cNvSpPr>
          <p:nvPr>
            <p:ph idx="1"/>
          </p:nvPr>
        </p:nvSpPr>
        <p:spPr>
          <a:xfrm>
            <a:off x="683568" y="1340768"/>
            <a:ext cx="5760640" cy="2592288"/>
          </a:xfrm>
        </p:spPr>
        <p:txBody>
          <a:bodyPr>
            <a:normAutofit/>
          </a:bodyPr>
          <a:lstStyle/>
          <a:p>
            <a:pPr>
              <a:lnSpc>
                <a:spcPct val="150000"/>
              </a:lnSpc>
            </a:pPr>
            <a:r>
              <a:rPr lang="en-US" altLang="zh-TW" sz="4000" dirty="0" smtClean="0"/>
              <a:t>The religious infiltration</a:t>
            </a:r>
          </a:p>
          <a:p>
            <a:pPr>
              <a:lnSpc>
                <a:spcPct val="150000"/>
              </a:lnSpc>
            </a:pPr>
            <a:r>
              <a:rPr lang="en-US" altLang="zh-TW" sz="4000" dirty="0" smtClean="0"/>
              <a:t>Single dominant religion</a:t>
            </a:r>
            <a:endParaRPr lang="zh-TW" altLang="en-US" sz="4000" dirty="0"/>
          </a:p>
        </p:txBody>
      </p:sp>
      <p:pic>
        <p:nvPicPr>
          <p:cNvPr id="3076" name="Picture 4" descr="http://www.engravingcreations.com/clipart/religion/big/02.jpg"/>
          <p:cNvPicPr>
            <a:picLocks noChangeAspect="1" noChangeArrowheads="1"/>
          </p:cNvPicPr>
          <p:nvPr/>
        </p:nvPicPr>
        <p:blipFill>
          <a:blip r:embed="rId2" cstate="print"/>
          <a:srcRect/>
          <a:stretch>
            <a:fillRect/>
          </a:stretch>
        </p:blipFill>
        <p:spPr bwMode="auto">
          <a:xfrm>
            <a:off x="899592" y="3573016"/>
            <a:ext cx="2808312" cy="2687956"/>
          </a:xfrm>
          <a:prstGeom prst="rect">
            <a:avLst/>
          </a:prstGeom>
          <a:noFill/>
        </p:spPr>
      </p:pic>
      <p:pic>
        <p:nvPicPr>
          <p:cNvPr id="3078" name="Picture 6" descr="http://www.123coloring.com/coloringpages/christmas/religion/religion1/images/18_gif.gif"/>
          <p:cNvPicPr>
            <a:picLocks noChangeAspect="1" noChangeArrowheads="1"/>
          </p:cNvPicPr>
          <p:nvPr/>
        </p:nvPicPr>
        <p:blipFill>
          <a:blip r:embed="rId3" cstate="print"/>
          <a:srcRect/>
          <a:stretch>
            <a:fillRect/>
          </a:stretch>
        </p:blipFill>
        <p:spPr bwMode="auto">
          <a:xfrm>
            <a:off x="6300192" y="3573015"/>
            <a:ext cx="2088232" cy="2670571"/>
          </a:xfrm>
          <a:prstGeom prst="rect">
            <a:avLst/>
          </a:prstGeom>
          <a:noFill/>
        </p:spPr>
      </p:pic>
      <p:pic>
        <p:nvPicPr>
          <p:cNvPr id="3080" name="Picture 8" descr="http://www.samaelgnosis.us/topic/files/jesus.gif"/>
          <p:cNvPicPr>
            <a:picLocks noChangeAspect="1" noChangeArrowheads="1"/>
          </p:cNvPicPr>
          <p:nvPr/>
        </p:nvPicPr>
        <p:blipFill>
          <a:blip r:embed="rId4" cstate="print"/>
          <a:srcRect/>
          <a:stretch>
            <a:fillRect/>
          </a:stretch>
        </p:blipFill>
        <p:spPr bwMode="auto">
          <a:xfrm>
            <a:off x="3949489" y="3573017"/>
            <a:ext cx="2134679" cy="2664296"/>
          </a:xfrm>
          <a:prstGeom prst="rect">
            <a:avLst/>
          </a:prstGeom>
          <a:noFill/>
        </p:spPr>
      </p:pic>
    </p:spTree>
    <p:extLst>
      <p:ext uri="{BB962C8B-B14F-4D97-AF65-F5344CB8AC3E}">
        <p14:creationId xmlns:p14="http://schemas.microsoft.com/office/powerpoint/2010/main" xmlns="" val="1363267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鳳舞九天">
  <a:themeElements>
    <a:clrScheme name="鳳舞九天">
      <a:dk1>
        <a:sysClr val="windowText" lastClr="000000"/>
      </a:dk1>
      <a:lt1>
        <a:sysClr val="window" lastClr="FFFFFF"/>
      </a:lt1>
      <a:dk2>
        <a:srgbClr val="004646"/>
      </a:dk2>
      <a:lt2>
        <a:srgbClr val="E1F0FF"/>
      </a:lt2>
      <a:accent1>
        <a:srgbClr val="50742F"/>
      </a:accent1>
      <a:accent2>
        <a:srgbClr val="268868"/>
      </a:accent2>
      <a:accent3>
        <a:srgbClr val="33BD56"/>
      </a:accent3>
      <a:accent4>
        <a:srgbClr val="4BC5B9"/>
      </a:accent4>
      <a:accent5>
        <a:srgbClr val="3163CA"/>
      </a:accent5>
      <a:accent6>
        <a:srgbClr val="4B14AA"/>
      </a:accent6>
      <a:hlink>
        <a:srgbClr val="D9BE02"/>
      </a:hlink>
      <a:folHlink>
        <a:srgbClr val="F900F9"/>
      </a:folHlink>
    </a:clrScheme>
    <a:fontScheme name="鳳舞九天">
      <a:majorFont>
        <a:latin typeface="Footlight MT Light"/>
        <a:ea typeface=""/>
        <a:cs typeface=""/>
        <a:font script="Jpan" typeface="ＭＳ Ｐゴシック"/>
        <a:font script="Hang" typeface="맑은 고딕"/>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oudy Old Style"/>
        <a:ea typeface=""/>
        <a:cs typeface=""/>
        <a:font script="Jpan" typeface="ＭＳ Ｐ明朝"/>
        <a:font script="Hang" typeface="HY견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鳳舞九天">
      <a:fillStyleLst>
        <a:solidFill>
          <a:schemeClr val="phClr">
            <a:tint val="100000"/>
            <a:shade val="100000"/>
            <a:hueMod val="100000"/>
            <a:satMod val="100000"/>
          </a:schemeClr>
        </a:solidFill>
        <a:gradFill rotWithShape="1">
          <a:gsLst>
            <a:gs pos="0">
              <a:schemeClr val="phClr">
                <a:tint val="65000"/>
                <a:satMod val="180000"/>
              </a:schemeClr>
            </a:gs>
            <a:gs pos="50000">
              <a:schemeClr val="phClr">
                <a:tint val="40000"/>
                <a:satMod val="175000"/>
              </a:schemeClr>
            </a:gs>
            <a:gs pos="100000">
              <a:schemeClr val="phClr">
                <a:tint val="65000"/>
                <a:satMod val="180000"/>
              </a:schemeClr>
            </a:gs>
          </a:gsLst>
          <a:lin ang="0" scaled="1"/>
        </a:gradFill>
        <a:gradFill rotWithShape="1">
          <a:gsLst>
            <a:gs pos="0">
              <a:schemeClr val="phClr">
                <a:shade val="38000"/>
                <a:satMod val="150000"/>
              </a:schemeClr>
            </a:gs>
            <a:gs pos="50000">
              <a:schemeClr val="phClr">
                <a:shade val="100000"/>
                <a:satMod val="100000"/>
              </a:schemeClr>
            </a:gs>
            <a:gs pos="100000">
              <a:schemeClr val="phClr">
                <a:shade val="38000"/>
                <a:satMod val="150000"/>
              </a:schemeClr>
            </a:gs>
          </a:gsLst>
          <a:lin ang="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effectStyle>
        <a:effectStyle>
          <a:effectLst>
            <a:outerShdw blurRad="190500" dist="78600" dir="2700000" rotWithShape="0">
              <a:srgbClr val="000000">
                <a:alpha val="3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tint val="100000"/>
            <a:shade val="100000"/>
            <a:hueMod val="100000"/>
            <a:satMod val="100000"/>
          </a:schemeClr>
        </a:solidFill>
        <a:gradFill rotWithShape="1">
          <a:gsLst>
            <a:gs pos="0">
              <a:schemeClr val="phClr">
                <a:tint val="80000"/>
                <a:satMod val="400000"/>
              </a:schemeClr>
            </a:gs>
            <a:gs pos="25000">
              <a:schemeClr val="phClr">
                <a:tint val="83000"/>
                <a:satMod val="300000"/>
              </a:schemeClr>
            </a:gs>
            <a:gs pos="100000">
              <a:schemeClr val="phClr">
                <a:shade val="15000"/>
                <a:satMod val="300000"/>
              </a:schemeClr>
            </a:gs>
          </a:gsLst>
          <a:path path="circle">
            <a:fillToRect l="10000" t="180000" r="10000" b="50000"/>
          </a:path>
        </a:gradFill>
        <a:blipFill>
          <a:blip xmlns:r="http://schemas.openxmlformats.org/officeDocument/2006/relationships" r:embed="rId1">
            <a:duotone>
              <a:schemeClr val="phClr">
                <a:tint val="100000"/>
                <a:shade val="70000"/>
                <a:hueMod val="100000"/>
                <a:satMod val="100000"/>
              </a:schemeClr>
              <a:schemeClr val="phClr">
                <a:tint val="90000"/>
                <a:shade val="100000"/>
                <a:hueMod val="100000"/>
                <a:satMod val="100000"/>
              </a:schemeClr>
            </a:duotone>
          </a:blip>
          <a:tile tx="0" ty="0" sx="50000" sy="50000" flip="x"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Phoenix</Template>
  <TotalTime>521</TotalTime>
  <Words>1140</Words>
  <Application>Microsoft Office PowerPoint</Application>
  <PresentationFormat>如螢幕大小 (4:3)</PresentationFormat>
  <Paragraphs>204</Paragraphs>
  <Slides>40</Slides>
  <Notes>1</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鳳舞九天</vt:lpstr>
      <vt:lpstr>投影片 1</vt:lpstr>
      <vt:lpstr>投影片 2</vt:lpstr>
      <vt:lpstr>投影片 3</vt:lpstr>
      <vt:lpstr>投影片 4</vt:lpstr>
      <vt:lpstr>The Theft of Time</vt:lpstr>
      <vt:lpstr>The very calculation of time in the past, and in the present too, has been appropriated by the west.</vt:lpstr>
      <vt:lpstr>投影片 7</vt:lpstr>
      <vt:lpstr>投影片 8</vt:lpstr>
      <vt:lpstr>Religion</vt:lpstr>
      <vt:lpstr>Clock</vt:lpstr>
      <vt:lpstr>投影片 11</vt:lpstr>
      <vt:lpstr>Space</vt:lpstr>
      <vt:lpstr>投影片 13</vt:lpstr>
      <vt:lpstr>投影片 14</vt:lpstr>
      <vt:lpstr>投影片 15</vt:lpstr>
      <vt:lpstr>投影片 16</vt:lpstr>
      <vt:lpstr>Greenwich meridian</vt:lpstr>
      <vt:lpstr>Mercator projection </vt:lpstr>
      <vt:lpstr>投影片 19</vt:lpstr>
      <vt:lpstr>Map-making</vt:lpstr>
      <vt:lpstr>A unique line of developement</vt:lpstr>
      <vt:lpstr>Periodization</vt:lpstr>
      <vt:lpstr>Monopolization</vt:lpstr>
      <vt:lpstr>Basically Christian</vt:lpstr>
      <vt:lpstr>Globalization meant westernization!</vt:lpstr>
      <vt:lpstr>Although…</vt:lpstr>
      <vt:lpstr>One major problem</vt:lpstr>
      <vt:lpstr>投影片 28</vt:lpstr>
      <vt:lpstr>投影片 29</vt:lpstr>
      <vt:lpstr>Simple, pre-literate societies have little knowledge of any ‘progression’ of cultures?</vt:lpstr>
      <vt:lpstr>Their cultural myth</vt:lpstr>
      <vt:lpstr>投影片 32</vt:lpstr>
      <vt:lpstr>投影片 33</vt:lpstr>
      <vt:lpstr>Linearity</vt:lpstr>
      <vt:lpstr>Since the Renaissance  the speed of change</vt:lpstr>
      <vt:lpstr>After the Enlightenment</vt:lpstr>
      <vt:lpstr>History?</vt:lpstr>
      <vt:lpstr>Values</vt:lpstr>
      <vt:lpstr>The whole of world history has been conceived as a sequence of stages which are predicated upon events that have supposedly taken place only in western Europe.</vt:lpstr>
      <vt:lpstr>投影片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Periodization</dc:title>
  <dc:creator>林怡璇</dc:creator>
  <cp:lastModifiedBy>林怡璇</cp:lastModifiedBy>
  <cp:revision>33</cp:revision>
  <dcterms:created xsi:type="dcterms:W3CDTF">2012-02-29T18:35:50Z</dcterms:created>
  <dcterms:modified xsi:type="dcterms:W3CDTF">2012-03-01T05:44:23Z</dcterms:modified>
</cp:coreProperties>
</file>